
<file path=[Content_Types].xml><?xml version="1.0" encoding="utf-8"?>
<Types xmlns="http://schemas.openxmlformats.org/package/2006/content-types">
  <Default Extension="png" ContentType="image/png"/>
  <Default Extension="svg" ContentType="image/svg+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3.xml" ContentType="application/vnd.openxmlformats-officedocument.presentationml.slideLayout+xml"/>
  <Override PartName="/ppt/slideLayouts/slideLayout8.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ppt/tags/tag1.xml" ContentType="application/vnd.openxmlformats-officedocument.presentationml.tag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1"/>
  </p:notesMasterIdLst>
  <p:handoutMasterIdLst>
    <p:handoutMasterId r:id="rId12"/>
  </p:handoutMasterIdLst>
  <p:sldIdLst>
    <p:sldId id="256" r:id="rId2"/>
    <p:sldId id="275" r:id="rId3"/>
    <p:sldId id="273" r:id="rId4"/>
    <p:sldId id="274" r:id="rId5"/>
    <p:sldId id="267" r:id="rId6"/>
    <p:sldId id="266" r:id="rId7"/>
    <p:sldId id="277" r:id="rId8"/>
    <p:sldId id="276" r:id="rId9"/>
    <p:sldId id="269" r:id="rId10"/>
  </p:sldIdLst>
  <p:sldSz cx="12192000" cy="6858000"/>
  <p:notesSz cx="6797675" cy="9928225"/>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0AA5E53-282B-42EC-BC81-5198C8A4389B}">
          <p14:sldIdLst>
            <p14:sldId id="256"/>
            <p14:sldId id="275"/>
            <p14:sldId id="273"/>
            <p14:sldId id="274"/>
            <p14:sldId id="267"/>
            <p14:sldId id="266"/>
            <p14:sldId id="277"/>
            <p14:sldId id="276"/>
            <p14:sldId id="269"/>
          </p14:sldIdLst>
        </p14:section>
      </p14:sectionLst>
    </p:ext>
    <p:ext uri="{EFAFB233-063F-42B5-8137-9DF3F51BA10A}">
      <p15:sldGuideLst xmlns:p15="http://schemas.microsoft.com/office/powerpoint/2012/main">
        <p15:guide id="1" orient="horz" pos="3884" userDrawn="1">
          <p15:clr>
            <a:srgbClr val="A4A3A4"/>
          </p15:clr>
        </p15:guide>
        <p15:guide id="2" orient="horz" pos="754" userDrawn="1">
          <p15:clr>
            <a:srgbClr val="A4A3A4"/>
          </p15:clr>
        </p15:guide>
        <p15:guide id="3" pos="393" userDrawn="1">
          <p15:clr>
            <a:srgbClr val="A4A3A4"/>
          </p15:clr>
        </p15:guide>
        <p15:guide id="4" pos="7167" userDrawn="1">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48300"/>
    <a:srgbClr val="506270"/>
    <a:srgbClr val="212E53"/>
    <a:srgbClr val="E9C592"/>
    <a:srgbClr val="952637"/>
    <a:srgbClr val="BB7243"/>
    <a:srgbClr val="749C4D"/>
    <a:srgbClr val="808080"/>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139" autoAdjust="0"/>
  </p:normalViewPr>
  <p:slideViewPr>
    <p:cSldViewPr showGuides="1">
      <p:cViewPr varScale="1">
        <p:scale>
          <a:sx n="157" d="100"/>
          <a:sy n="157" d="100"/>
        </p:scale>
        <p:origin x="390" y="150"/>
      </p:cViewPr>
      <p:guideLst>
        <p:guide orient="horz" pos="3884"/>
        <p:guide orient="horz" pos="754"/>
        <p:guide pos="393"/>
        <p:guide pos="7167"/>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110" d="100"/>
          <a:sy n="110" d="100"/>
        </p:scale>
        <p:origin x="5286" y="12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18"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customXml" Target="../customXml/item4.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8A16CFEC-9113-4447-8CCB-B4194BD5876A}" type="datetimeFigureOut">
              <a:rPr lang="en-GB" smtClean="0"/>
              <a:t>25/10/2018</a:t>
            </a:fld>
            <a:endParaRPr lang="en-GB" dirty="0"/>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5D13EAB8-A142-4D78-B3B8-21EE12F1D7EC}" type="slidenum">
              <a:rPr lang="en-GB" smtClean="0"/>
              <a:t>‹#›</a:t>
            </a:fld>
            <a:endParaRPr lang="en-GB" dirty="0"/>
          </a:p>
        </p:txBody>
      </p:sp>
    </p:spTree>
    <p:extLst>
      <p:ext uri="{BB962C8B-B14F-4D97-AF65-F5344CB8AC3E}">
        <p14:creationId xmlns:p14="http://schemas.microsoft.com/office/powerpoint/2010/main" val="21274677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48A3248E-C88B-4FD5-866A-5C1CC266A14C}" type="datetimeFigureOut">
              <a:rPr lang="en-GB" smtClean="0"/>
              <a:t>25/10/2018</a:t>
            </a:fld>
            <a:endParaRPr lang="en-GB" dirty="0"/>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BF116336-EB4B-4DDF-8517-AB2091AEFFD7}" type="slidenum">
              <a:rPr lang="en-GB" smtClean="0"/>
              <a:t>‹#›</a:t>
            </a:fld>
            <a:endParaRPr lang="en-GB" dirty="0"/>
          </a:p>
        </p:txBody>
      </p:sp>
    </p:spTree>
    <p:extLst>
      <p:ext uri="{BB962C8B-B14F-4D97-AF65-F5344CB8AC3E}">
        <p14:creationId xmlns:p14="http://schemas.microsoft.com/office/powerpoint/2010/main" val="3284583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F116336-EB4B-4DDF-8517-AB2091AEFFD7}" type="slidenum">
              <a:rPr lang="en-GB" smtClean="0"/>
              <a:t>9</a:t>
            </a:fld>
            <a:endParaRPr lang="en-GB" dirty="0"/>
          </a:p>
        </p:txBody>
      </p:sp>
    </p:spTree>
    <p:extLst>
      <p:ext uri="{BB962C8B-B14F-4D97-AF65-F5344CB8AC3E}">
        <p14:creationId xmlns:p14="http://schemas.microsoft.com/office/powerpoint/2010/main" val="25851660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itle Placeholder 1"/>
          <p:cNvSpPr>
            <a:spLocks noGrp="1"/>
          </p:cNvSpPr>
          <p:nvPr>
            <p:ph type="title" hasCustomPrompt="1"/>
          </p:nvPr>
        </p:nvSpPr>
        <p:spPr>
          <a:xfrm>
            <a:off x="514613" y="1484784"/>
            <a:ext cx="10752000" cy="1468800"/>
          </a:xfrm>
          <a:prstGeom prst="rect">
            <a:avLst/>
          </a:prstGeom>
        </p:spPr>
        <p:txBody>
          <a:bodyPr vert="horz" lIns="36000" tIns="36000" rIns="36000" bIns="36000" rtlCol="0" anchor="b" anchorCtr="0">
            <a:noAutofit/>
          </a:bodyPr>
          <a:lstStyle>
            <a:lvl1pPr>
              <a:defRPr lang="en-GB" sz="3200" b="1" dirty="0">
                <a:latin typeface="Arial" pitchFamily="34" charset="0"/>
                <a:cs typeface="Arial" pitchFamily="34" charset="0"/>
              </a:defRPr>
            </a:lvl1pPr>
          </a:lstStyle>
          <a:p>
            <a:pPr lvl="0"/>
            <a:r>
              <a:rPr lang="en-US" dirty="0"/>
              <a:t>Click to add title</a:t>
            </a:r>
            <a:endParaRPr lang="en-GB" dirty="0"/>
          </a:p>
        </p:txBody>
      </p:sp>
      <p:sp>
        <p:nvSpPr>
          <p:cNvPr id="6" name="Date Placeholder 3"/>
          <p:cNvSpPr>
            <a:spLocks noGrp="1"/>
          </p:cNvSpPr>
          <p:nvPr>
            <p:ph type="dt" sz="half" idx="2"/>
          </p:nvPr>
        </p:nvSpPr>
        <p:spPr>
          <a:xfrm>
            <a:off x="527381" y="4841144"/>
            <a:ext cx="10828800" cy="403200"/>
          </a:xfrm>
          <a:prstGeom prst="rect">
            <a:avLst/>
          </a:prstGeom>
        </p:spPr>
        <p:txBody>
          <a:bodyPr vert="horz" lIns="91440" tIns="45720" rIns="91440" bIns="45720" rtlCol="0" anchor="t">
            <a:noAutofit/>
          </a:bodyPr>
          <a:lstStyle>
            <a:lvl1pPr>
              <a:defRPr lang="en-GB" sz="2200" b="0" baseline="0" smtClean="0">
                <a:solidFill>
                  <a:srgbClr val="7C96A1"/>
                </a:solidFill>
              </a:defRPr>
            </a:lvl1pPr>
          </a:lstStyle>
          <a:p>
            <a:pPr>
              <a:lnSpc>
                <a:spcPts val="2600"/>
              </a:lnSpc>
            </a:pPr>
            <a:fld id="{B83887A8-C248-47D0-ACA6-C685D63E3058}" type="datetime1">
              <a:rPr lang="en-GB" smtClean="0"/>
              <a:pPr>
                <a:lnSpc>
                  <a:spcPts val="2600"/>
                </a:lnSpc>
              </a:pPr>
              <a:t>25/10/2018</a:t>
            </a:fld>
            <a:endParaRPr lang="en-GB" dirty="0"/>
          </a:p>
        </p:txBody>
      </p:sp>
      <p:sp>
        <p:nvSpPr>
          <p:cNvPr id="10" name="Text Placeholder 9"/>
          <p:cNvSpPr>
            <a:spLocks noGrp="1"/>
          </p:cNvSpPr>
          <p:nvPr>
            <p:ph type="body" sz="quarter" idx="10" hasCustomPrompt="1"/>
          </p:nvPr>
        </p:nvSpPr>
        <p:spPr>
          <a:xfrm>
            <a:off x="527381" y="3068960"/>
            <a:ext cx="10945216" cy="360000"/>
          </a:xfrm>
        </p:spPr>
        <p:txBody>
          <a:bodyPr vert="horz" lIns="36000" tIns="36000" rIns="36000" bIns="36000" rtlCol="0" anchor="t">
            <a:noAutofit/>
          </a:bodyPr>
          <a:lstStyle>
            <a:lvl1pPr marL="173038" indent="-173038">
              <a:buNone/>
              <a:defRPr lang="en-US" sz="2200" b="1" baseline="0" dirty="0" smtClean="0">
                <a:solidFill>
                  <a:srgbClr val="E48300"/>
                </a:solidFill>
                <a:latin typeface="Arial" pitchFamily="34" charset="0"/>
                <a:cs typeface="Arial" pitchFamily="34" charset="0"/>
              </a:defRPr>
            </a:lvl1pPr>
          </a:lstStyle>
          <a:p>
            <a:pPr marL="0" marR="0" lvl="0" indent="0" fontAlgn="auto">
              <a:lnSpc>
                <a:spcPts val="2600"/>
              </a:lnSpc>
              <a:spcAft>
                <a:spcPts val="0"/>
              </a:spcAft>
              <a:buClrTx/>
              <a:buSzTx/>
              <a:tabLst/>
            </a:pPr>
            <a:r>
              <a:rPr lang="en-US" dirty="0"/>
              <a:t>Click to add subtitle</a:t>
            </a:r>
          </a:p>
        </p:txBody>
      </p:sp>
      <p:sp>
        <p:nvSpPr>
          <p:cNvPr id="27" name="Text Placeholder 11"/>
          <p:cNvSpPr>
            <a:spLocks noGrp="1"/>
          </p:cNvSpPr>
          <p:nvPr>
            <p:ph type="body" sz="quarter" idx="11" hasCustomPrompt="1"/>
          </p:nvPr>
        </p:nvSpPr>
        <p:spPr>
          <a:xfrm>
            <a:off x="527381" y="4365104"/>
            <a:ext cx="10785600" cy="432000"/>
          </a:xfrm>
        </p:spPr>
        <p:txBody>
          <a:bodyPr vert="horz" lIns="91440" tIns="45720" rIns="91440" bIns="45720" rtlCol="0" anchor="t">
            <a:noAutofit/>
          </a:bodyPr>
          <a:lstStyle>
            <a:lvl1pPr marL="173038" indent="-173038">
              <a:buNone/>
              <a:defRPr lang="en-US" sz="2200" b="1" baseline="0" dirty="0" smtClean="0"/>
            </a:lvl1pPr>
          </a:lstStyle>
          <a:p>
            <a:pPr marL="0" marR="0" lvl="0" indent="0" fontAlgn="auto">
              <a:lnSpc>
                <a:spcPts val="2600"/>
              </a:lnSpc>
              <a:spcAft>
                <a:spcPts val="0"/>
              </a:spcAft>
              <a:buClrTx/>
              <a:buSzTx/>
              <a:tabLst/>
            </a:pPr>
            <a:r>
              <a:rPr lang="en-US" dirty="0"/>
              <a:t>NBED author</a:t>
            </a:r>
          </a:p>
        </p:txBody>
      </p:sp>
      <p:pic>
        <p:nvPicPr>
          <p:cNvPr id="30" name="Picture 2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646438"/>
            <a:ext cx="12192000" cy="211565"/>
          </a:xfrm>
          <a:prstGeom prst="rect">
            <a:avLst/>
          </a:prstGeom>
        </p:spPr>
      </p:pic>
      <p:sp>
        <p:nvSpPr>
          <p:cNvPr id="12" name="Footer Placeholder 4"/>
          <p:cNvSpPr txBox="1">
            <a:spLocks/>
          </p:cNvSpPr>
          <p:nvPr userDrawn="1"/>
        </p:nvSpPr>
        <p:spPr>
          <a:xfrm>
            <a:off x="239349" y="6165304"/>
            <a:ext cx="3860800" cy="504056"/>
          </a:xfrm>
          <a:prstGeom prst="rect">
            <a:avLst/>
          </a:prstGeom>
        </p:spPr>
        <p:txBody>
          <a:bodyPr vert="horz" lIns="91440" tIns="45720" rIns="91440" bIns="45720" rtlCol="0" anchor="t">
            <a:normAutofit/>
          </a:bodyPr>
          <a:lstStyle>
            <a:defPPr>
              <a:defRPr lang="en-US"/>
            </a:defPPr>
            <a:lvl1pPr marL="0" algn="l" defTabSz="914400" rtl="0" eaLnBrk="1" latinLnBrk="0" hangingPunct="1">
              <a:defRPr lang="en-GB" sz="1100" b="0" kern="1200" baseline="0" smtClean="0">
                <a:solidFill>
                  <a:srgbClr val="7C96A1"/>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2600"/>
              </a:lnSpc>
            </a:pPr>
            <a:r>
              <a:rPr lang="en-GB" sz="1100" dirty="0"/>
              <a:t>Strictly confidential</a:t>
            </a:r>
          </a:p>
        </p:txBody>
      </p:sp>
      <p:pic>
        <p:nvPicPr>
          <p:cNvPr id="13" name="Picture 12">
            <a:extLst>
              <a:ext uri="{FF2B5EF4-FFF2-40B4-BE49-F238E27FC236}">
                <a16:creationId xmlns:a16="http://schemas.microsoft.com/office/drawing/2014/main" id="{49564CF8-CE87-4F5F-90E6-A9108BF2BD9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601014" y="6237312"/>
            <a:ext cx="4989972" cy="376185"/>
          </a:xfrm>
          <a:prstGeom prst="rect">
            <a:avLst/>
          </a:prstGeom>
        </p:spPr>
      </p:pic>
      <p:pic>
        <p:nvPicPr>
          <p:cNvPr id="14" name="Picture 13">
            <a:extLst>
              <a:ext uri="{FF2B5EF4-FFF2-40B4-BE49-F238E27FC236}">
                <a16:creationId xmlns:a16="http://schemas.microsoft.com/office/drawing/2014/main" id="{0EF14DBD-E363-4CDD-8BB3-D7EC2325A2B6}"/>
              </a:ext>
            </a:extLst>
          </p:cNvPr>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012629" y="6046683"/>
            <a:ext cx="899795" cy="334645"/>
          </a:xfrm>
          <a:prstGeom prst="rect">
            <a:avLst/>
          </a:prstGeom>
          <a:noFill/>
          <a:ln>
            <a:noFill/>
          </a:ln>
        </p:spPr>
      </p:pic>
      <p:pic>
        <p:nvPicPr>
          <p:cNvPr id="16" name="Picture 2">
            <a:extLst>
              <a:ext uri="{FF2B5EF4-FFF2-40B4-BE49-F238E27FC236}">
                <a16:creationId xmlns:a16="http://schemas.microsoft.com/office/drawing/2014/main" id="{6F8259BF-5DB4-4117-B161-F0F7AC78D7A2}"/>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984432" y="5517034"/>
            <a:ext cx="2015952" cy="108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our text">
    <p:spTree>
      <p:nvGrpSpPr>
        <p:cNvPr id="1" name=""/>
        <p:cNvGrpSpPr/>
        <p:nvPr/>
      </p:nvGrpSpPr>
      <p:grpSpPr>
        <a:xfrm>
          <a:off x="0" y="0"/>
          <a:ext cx="0" cy="0"/>
          <a:chOff x="0" y="0"/>
          <a:chExt cx="0" cy="0"/>
        </a:xfrm>
      </p:grpSpPr>
      <p:sp>
        <p:nvSpPr>
          <p:cNvPr id="5" name="Title Placeholder 1"/>
          <p:cNvSpPr>
            <a:spLocks noGrp="1"/>
          </p:cNvSpPr>
          <p:nvPr>
            <p:ph type="title" hasCustomPrompt="1"/>
          </p:nvPr>
        </p:nvSpPr>
        <p:spPr>
          <a:xfrm>
            <a:off x="623392" y="-346"/>
            <a:ext cx="10957984" cy="981075"/>
          </a:xfrm>
          <a:prstGeom prst="rect">
            <a:avLst/>
          </a:prstGeom>
        </p:spPr>
        <p:txBody>
          <a:bodyPr vert="horz" lIns="36000" tIns="36000" rIns="36000" bIns="36000" rtlCol="0" anchor="b" anchorCtr="0">
            <a:noAutofit/>
          </a:bodyPr>
          <a:lstStyle>
            <a:lvl1pPr>
              <a:lnSpc>
                <a:spcPts val="3600"/>
              </a:lnSpc>
              <a:defRPr sz="2600"/>
            </a:lvl1pPr>
          </a:lstStyle>
          <a:p>
            <a:r>
              <a:rPr lang="en-US" dirty="0"/>
              <a:t>Click to edit Header title</a:t>
            </a:r>
            <a:endParaRPr lang="en-GB" dirty="0"/>
          </a:p>
        </p:txBody>
      </p:sp>
      <p:sp>
        <p:nvSpPr>
          <p:cNvPr id="7" name="Slide Number Placeholder 5"/>
          <p:cNvSpPr>
            <a:spLocks noGrp="1"/>
          </p:cNvSpPr>
          <p:nvPr>
            <p:ph type="sldNum" sz="quarter" idx="4"/>
          </p:nvPr>
        </p:nvSpPr>
        <p:spPr>
          <a:xfrm>
            <a:off x="11280576" y="-27384"/>
            <a:ext cx="924587" cy="360039"/>
          </a:xfrm>
          <a:prstGeom prst="rect">
            <a:avLst/>
          </a:prstGeom>
        </p:spPr>
        <p:txBody>
          <a:bodyPr vert="horz" lIns="91440" tIns="45720" rIns="91440" bIns="45720" rtlCol="0" anchor="ctr"/>
          <a:lstStyle>
            <a:lvl1pPr algn="r">
              <a:defRPr sz="1400" b="1">
                <a:solidFill>
                  <a:schemeClr val="tx1">
                    <a:tint val="75000"/>
                  </a:schemeClr>
                </a:solidFill>
              </a:defRPr>
            </a:lvl1pPr>
          </a:lstStyle>
          <a:p>
            <a:fld id="{744657E7-3C9F-4794-A9EF-F6BB8383DFEC}" type="slidenum">
              <a:rPr lang="en-GB" smtClean="0"/>
              <a:pPr/>
              <a:t>‹#›</a:t>
            </a:fld>
            <a:endParaRPr lang="en-GB" dirty="0"/>
          </a:p>
        </p:txBody>
      </p:sp>
      <p:sp>
        <p:nvSpPr>
          <p:cNvPr id="18" name="Content Placeholder 17"/>
          <p:cNvSpPr>
            <a:spLocks noGrp="1"/>
          </p:cNvSpPr>
          <p:nvPr>
            <p:ph sz="quarter" idx="14"/>
          </p:nvPr>
        </p:nvSpPr>
        <p:spPr>
          <a:xfrm>
            <a:off x="623392" y="1665040"/>
            <a:ext cx="5304000" cy="1944000"/>
          </a:xfrm>
        </p:spPr>
        <p:txBody>
          <a:bodyPr vert="horz" lIns="36000" tIns="36000" rIns="36000" bIns="36000" rtlCol="0">
            <a:noAutofit/>
          </a:bodyPr>
          <a:lstStyle>
            <a:lvl1pPr>
              <a:defRPr lang="en-US" sz="1300" dirty="0" smtClean="0">
                <a:solidFill>
                  <a:srgbClr val="506270"/>
                </a:solidFill>
              </a:defRPr>
            </a:lvl1pPr>
            <a:lvl2pPr>
              <a:defRPr lang="en-US" sz="1200" dirty="0" smtClean="0">
                <a:solidFill>
                  <a:srgbClr val="506270"/>
                </a:solidFill>
              </a:defRPr>
            </a:lvl2pPr>
            <a:lvl3pPr>
              <a:defRPr lang="en-US" sz="1200" dirty="0" smtClean="0">
                <a:solidFill>
                  <a:srgbClr val="506270"/>
                </a:solidFill>
              </a:defRPr>
            </a:lvl3pPr>
            <a:lvl4pPr>
              <a:defRPr lang="en-US" sz="1000" dirty="0" smtClean="0">
                <a:solidFill>
                  <a:srgbClr val="506270"/>
                </a:solidFill>
              </a:defRPr>
            </a:lvl4pPr>
            <a:lvl5pPr>
              <a:defRPr lang="en-GB" sz="1000" dirty="0">
                <a:solidFill>
                  <a:srgbClr val="50627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0" name="Content Placeholder 19"/>
          <p:cNvSpPr>
            <a:spLocks noGrp="1"/>
          </p:cNvSpPr>
          <p:nvPr>
            <p:ph sz="quarter" idx="15"/>
          </p:nvPr>
        </p:nvSpPr>
        <p:spPr>
          <a:xfrm>
            <a:off x="6168597" y="1687376"/>
            <a:ext cx="5304000" cy="1944000"/>
          </a:xfrm>
        </p:spPr>
        <p:txBody>
          <a:bodyPr vert="horz" lIns="36000" tIns="36000" rIns="36000" bIns="36000" rtlCol="0">
            <a:noAutofit/>
          </a:bodyPr>
          <a:lstStyle>
            <a:lvl1pPr>
              <a:defRPr lang="en-US" sz="1300" dirty="0" smtClean="0">
                <a:solidFill>
                  <a:srgbClr val="506270"/>
                </a:solidFill>
              </a:defRPr>
            </a:lvl1pPr>
            <a:lvl2pPr>
              <a:defRPr lang="en-US" sz="1200" dirty="0" smtClean="0">
                <a:solidFill>
                  <a:srgbClr val="506270"/>
                </a:solidFill>
              </a:defRPr>
            </a:lvl2pPr>
            <a:lvl3pPr>
              <a:defRPr lang="en-US" sz="1200" dirty="0" smtClean="0">
                <a:solidFill>
                  <a:srgbClr val="506270"/>
                </a:solidFill>
              </a:defRPr>
            </a:lvl3pPr>
            <a:lvl4pPr>
              <a:defRPr lang="en-US" sz="1000" dirty="0" smtClean="0">
                <a:solidFill>
                  <a:srgbClr val="506270"/>
                </a:solidFill>
              </a:defRPr>
            </a:lvl4pPr>
            <a:lvl5pPr>
              <a:defRPr lang="en-GB" sz="1000" dirty="0">
                <a:solidFill>
                  <a:srgbClr val="50627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3" name="Content Placeholder 22"/>
          <p:cNvSpPr>
            <a:spLocks noGrp="1"/>
          </p:cNvSpPr>
          <p:nvPr>
            <p:ph sz="quarter" idx="16"/>
          </p:nvPr>
        </p:nvSpPr>
        <p:spPr>
          <a:xfrm>
            <a:off x="623392" y="3789256"/>
            <a:ext cx="5304000" cy="1944000"/>
          </a:xfrm>
        </p:spPr>
        <p:txBody>
          <a:bodyPr vert="horz" lIns="36000" tIns="36000" rIns="36000" bIns="36000" rtlCol="0">
            <a:noAutofit/>
          </a:bodyPr>
          <a:lstStyle>
            <a:lvl1pPr>
              <a:defRPr lang="en-US" sz="1300" dirty="0" smtClean="0">
                <a:solidFill>
                  <a:srgbClr val="506270"/>
                </a:solidFill>
              </a:defRPr>
            </a:lvl1pPr>
            <a:lvl2pPr>
              <a:defRPr lang="en-US" sz="1200" dirty="0" smtClean="0">
                <a:solidFill>
                  <a:srgbClr val="506270"/>
                </a:solidFill>
              </a:defRPr>
            </a:lvl2pPr>
            <a:lvl3pPr>
              <a:defRPr lang="en-US" sz="1200" dirty="0" smtClean="0">
                <a:solidFill>
                  <a:srgbClr val="506270"/>
                </a:solidFill>
              </a:defRPr>
            </a:lvl3pPr>
            <a:lvl4pPr>
              <a:defRPr lang="en-US" sz="1000" dirty="0" smtClean="0">
                <a:solidFill>
                  <a:srgbClr val="506270"/>
                </a:solidFill>
              </a:defRPr>
            </a:lvl4pPr>
            <a:lvl5pPr>
              <a:defRPr lang="en-GB" sz="1000" dirty="0">
                <a:solidFill>
                  <a:srgbClr val="50627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5" name="Content Placeholder 24"/>
          <p:cNvSpPr>
            <a:spLocks noGrp="1"/>
          </p:cNvSpPr>
          <p:nvPr>
            <p:ph sz="quarter" idx="17"/>
          </p:nvPr>
        </p:nvSpPr>
        <p:spPr>
          <a:xfrm>
            <a:off x="6168597" y="3789040"/>
            <a:ext cx="5304000" cy="1944000"/>
          </a:xfrm>
        </p:spPr>
        <p:txBody>
          <a:bodyPr vert="horz" lIns="36000" tIns="36000" rIns="36000" bIns="36000" rtlCol="0">
            <a:noAutofit/>
          </a:bodyPr>
          <a:lstStyle>
            <a:lvl1pPr>
              <a:defRPr lang="en-US" sz="1300" dirty="0" smtClean="0">
                <a:solidFill>
                  <a:srgbClr val="506270"/>
                </a:solidFill>
              </a:defRPr>
            </a:lvl1pPr>
            <a:lvl2pPr>
              <a:defRPr lang="en-US" sz="1200" dirty="0" smtClean="0">
                <a:solidFill>
                  <a:srgbClr val="506270"/>
                </a:solidFill>
              </a:defRPr>
            </a:lvl2pPr>
            <a:lvl3pPr>
              <a:defRPr lang="en-US" sz="1200" dirty="0" smtClean="0">
                <a:solidFill>
                  <a:srgbClr val="506270"/>
                </a:solidFill>
              </a:defRPr>
            </a:lvl3pPr>
            <a:lvl4pPr>
              <a:defRPr lang="en-US" sz="1000" dirty="0" smtClean="0">
                <a:solidFill>
                  <a:srgbClr val="506270"/>
                </a:solidFill>
              </a:defRPr>
            </a:lvl4pPr>
            <a:lvl5pPr>
              <a:defRPr lang="en-GB" sz="1000" dirty="0">
                <a:solidFill>
                  <a:srgbClr val="50627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646438"/>
            <a:ext cx="12192000" cy="211565"/>
          </a:xfrm>
          <a:prstGeom prst="rect">
            <a:avLst/>
          </a:prstGeom>
        </p:spPr>
      </p:pic>
      <p:sp>
        <p:nvSpPr>
          <p:cNvPr id="12" name="Footer Placeholder 4"/>
          <p:cNvSpPr>
            <a:spLocks noGrp="1"/>
          </p:cNvSpPr>
          <p:nvPr>
            <p:ph type="ftr" sz="quarter" idx="3"/>
          </p:nvPr>
        </p:nvSpPr>
        <p:spPr>
          <a:xfrm>
            <a:off x="239349" y="6165304"/>
            <a:ext cx="3860800" cy="504056"/>
          </a:xfrm>
          <a:prstGeom prst="rect">
            <a:avLst/>
          </a:prstGeom>
        </p:spPr>
        <p:txBody>
          <a:bodyPr vert="horz" lIns="91440" tIns="45720" rIns="91440" bIns="45720" rtlCol="0" anchor="t">
            <a:normAutofit/>
          </a:bodyPr>
          <a:lstStyle>
            <a:lvl1pPr>
              <a:defRPr lang="en-GB" sz="1100" b="0" baseline="0" smtClean="0">
                <a:solidFill>
                  <a:srgbClr val="7C96A1"/>
                </a:solidFill>
                <a:latin typeface="Arial" pitchFamily="34" charset="0"/>
                <a:cs typeface="Arial" pitchFamily="34" charset="0"/>
              </a:defRPr>
            </a:lvl1pPr>
          </a:lstStyle>
          <a:p>
            <a:pPr>
              <a:lnSpc>
                <a:spcPts val="2600"/>
              </a:lnSpc>
            </a:pPr>
            <a:r>
              <a:rPr lang="en-GB" dirty="0"/>
              <a:t>Strictly confidential</a:t>
            </a:r>
          </a:p>
        </p:txBody>
      </p:sp>
      <p:cxnSp>
        <p:nvCxnSpPr>
          <p:cNvPr id="13" name="Straight Connector 12"/>
          <p:cNvCxnSpPr/>
          <p:nvPr userDrawn="1"/>
        </p:nvCxnSpPr>
        <p:spPr>
          <a:xfrm flipV="1">
            <a:off x="623078" y="975063"/>
            <a:ext cx="10944508" cy="2"/>
          </a:xfrm>
          <a:prstGeom prst="line">
            <a:avLst/>
          </a:prstGeom>
          <a:ln w="12700">
            <a:solidFill>
              <a:srgbClr val="952637"/>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B93C9D03-A86D-4BBB-9052-002383BD033B}"/>
              </a:ext>
            </a:extLst>
          </p:cNvPr>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876725" y="6046683"/>
            <a:ext cx="899795" cy="334645"/>
          </a:xfrm>
          <a:prstGeom prst="rect">
            <a:avLst/>
          </a:prstGeom>
          <a:noFill/>
          <a:ln>
            <a:noFill/>
          </a:ln>
        </p:spPr>
      </p:pic>
      <p:pic>
        <p:nvPicPr>
          <p:cNvPr id="19" name="Picture 18">
            <a:extLst>
              <a:ext uri="{FF2B5EF4-FFF2-40B4-BE49-F238E27FC236}">
                <a16:creationId xmlns:a16="http://schemas.microsoft.com/office/drawing/2014/main" id="{560CD397-F18F-49FA-BE9B-857E2816320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992544" y="5949280"/>
            <a:ext cx="792088" cy="579753"/>
          </a:xfrm>
          <a:prstGeom prst="rect">
            <a:avLst/>
          </a:prstGeom>
        </p:spPr>
      </p:pic>
    </p:spTree>
    <p:extLst>
      <p:ext uri="{BB962C8B-B14F-4D97-AF65-F5344CB8AC3E}">
        <p14:creationId xmlns:p14="http://schemas.microsoft.com/office/powerpoint/2010/main" val="3700412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subheading">
    <p:spTree>
      <p:nvGrpSpPr>
        <p:cNvPr id="1" name=""/>
        <p:cNvGrpSpPr/>
        <p:nvPr/>
      </p:nvGrpSpPr>
      <p:grpSpPr>
        <a:xfrm>
          <a:off x="0" y="0"/>
          <a:ext cx="0" cy="0"/>
          <a:chOff x="0" y="0"/>
          <a:chExt cx="0" cy="0"/>
        </a:xfrm>
      </p:grpSpPr>
      <p:sp>
        <p:nvSpPr>
          <p:cNvPr id="5" name="Title Placeholder 1"/>
          <p:cNvSpPr>
            <a:spLocks noGrp="1"/>
          </p:cNvSpPr>
          <p:nvPr>
            <p:ph type="title" hasCustomPrompt="1"/>
          </p:nvPr>
        </p:nvSpPr>
        <p:spPr>
          <a:xfrm>
            <a:off x="623392" y="-346"/>
            <a:ext cx="10957984" cy="981075"/>
          </a:xfrm>
          <a:prstGeom prst="rect">
            <a:avLst/>
          </a:prstGeom>
        </p:spPr>
        <p:txBody>
          <a:bodyPr vert="horz" lIns="36000" tIns="36000" rIns="36000" bIns="36000" rtlCol="0" anchor="b" anchorCtr="0">
            <a:noAutofit/>
          </a:bodyPr>
          <a:lstStyle>
            <a:lvl1pPr>
              <a:lnSpc>
                <a:spcPts val="3600"/>
              </a:lnSpc>
              <a:defRPr sz="2600"/>
            </a:lvl1pPr>
          </a:lstStyle>
          <a:p>
            <a:r>
              <a:rPr lang="en-US" dirty="0"/>
              <a:t>Click to edit Header title</a:t>
            </a:r>
            <a:endParaRPr lang="en-GB" dirty="0"/>
          </a:p>
        </p:txBody>
      </p:sp>
      <p:sp>
        <p:nvSpPr>
          <p:cNvPr id="7" name="Slide Number Placeholder 5"/>
          <p:cNvSpPr>
            <a:spLocks noGrp="1"/>
          </p:cNvSpPr>
          <p:nvPr>
            <p:ph type="sldNum" sz="quarter" idx="4"/>
          </p:nvPr>
        </p:nvSpPr>
        <p:spPr>
          <a:xfrm>
            <a:off x="11280576" y="-27384"/>
            <a:ext cx="924587" cy="360039"/>
          </a:xfrm>
          <a:prstGeom prst="rect">
            <a:avLst/>
          </a:prstGeom>
        </p:spPr>
        <p:txBody>
          <a:bodyPr vert="horz" lIns="91440" tIns="45720" rIns="91440" bIns="45720" rtlCol="0" anchor="ctr"/>
          <a:lstStyle>
            <a:lvl1pPr algn="r">
              <a:defRPr sz="1400" b="1">
                <a:solidFill>
                  <a:schemeClr val="tx1">
                    <a:tint val="75000"/>
                  </a:schemeClr>
                </a:solidFill>
              </a:defRPr>
            </a:lvl1pPr>
          </a:lstStyle>
          <a:p>
            <a:fld id="{744657E7-3C9F-4794-A9EF-F6BB8383DFEC}" type="slidenum">
              <a:rPr lang="en-GB" smtClean="0"/>
              <a:pPr/>
              <a:t>‹#›</a:t>
            </a:fld>
            <a:endParaRPr lang="en-GB" dirty="0"/>
          </a:p>
        </p:txBody>
      </p:sp>
      <p:sp>
        <p:nvSpPr>
          <p:cNvPr id="10" name="Text Placeholder 9"/>
          <p:cNvSpPr>
            <a:spLocks noGrp="1"/>
          </p:cNvSpPr>
          <p:nvPr>
            <p:ph type="body" sz="quarter" idx="10" hasCustomPrompt="1"/>
          </p:nvPr>
        </p:nvSpPr>
        <p:spPr>
          <a:xfrm>
            <a:off x="623392" y="1196752"/>
            <a:ext cx="10776000" cy="648000"/>
          </a:xfrm>
        </p:spPr>
        <p:txBody>
          <a:bodyPr vert="horz" lIns="36000" tIns="36000" rIns="36000" bIns="36000" rtlCol="0">
            <a:noAutofit/>
          </a:bodyPr>
          <a:lstStyle>
            <a:lvl1pPr marL="0" marR="0" indent="0" algn="l" defTabSz="914400" rtl="0" eaLnBrk="1" fontAlgn="auto" latinLnBrk="0" hangingPunct="1">
              <a:lnSpc>
                <a:spcPct val="113000"/>
              </a:lnSpc>
              <a:spcBef>
                <a:spcPts val="0"/>
              </a:spcBef>
              <a:spcAft>
                <a:spcPts val="300"/>
              </a:spcAft>
              <a:buClr>
                <a:schemeClr val="accent1"/>
              </a:buClr>
              <a:buSzTx/>
              <a:buFont typeface="Arial" panose="020B0604020202020204" pitchFamily="34" charset="0"/>
              <a:buNone/>
              <a:tabLst/>
              <a:defRPr lang="en-US" sz="1400" dirty="0" smtClean="0">
                <a:solidFill>
                  <a:srgbClr val="E48300"/>
                </a:solidFill>
              </a:defRPr>
            </a:lvl1pPr>
          </a:lstStyle>
          <a:p>
            <a:pPr marL="0" marR="0" lvl="0" indent="0" algn="l" defTabSz="914400" rtl="0" eaLnBrk="1" fontAlgn="auto" latinLnBrk="0" hangingPunct="1">
              <a:lnSpc>
                <a:spcPct val="113000"/>
              </a:lnSpc>
              <a:spcBef>
                <a:spcPts val="0"/>
              </a:spcBef>
              <a:spcAft>
                <a:spcPts val="300"/>
              </a:spcAft>
              <a:buClr>
                <a:schemeClr val="accent1"/>
              </a:buClr>
              <a:buSzTx/>
              <a:buFont typeface="Arial" panose="020B0604020202020204" pitchFamily="34" charset="0"/>
              <a:buNone/>
              <a:tabLst/>
              <a:defRPr/>
            </a:pPr>
            <a:r>
              <a:rPr lang="de-DE" sz="2000" b="1" dirty="0"/>
              <a:t>Click to edit subheader title</a:t>
            </a:r>
            <a:endParaRPr lang="en-GB" dirty="0"/>
          </a:p>
          <a:p>
            <a:pPr lvl="0"/>
            <a:endParaRPr lang="en-US" dirty="0"/>
          </a:p>
        </p:txBody>
      </p:sp>
      <p:sp>
        <p:nvSpPr>
          <p:cNvPr id="18" name="Content Placeholder 17"/>
          <p:cNvSpPr>
            <a:spLocks noGrp="1"/>
          </p:cNvSpPr>
          <p:nvPr>
            <p:ph sz="quarter" idx="14"/>
          </p:nvPr>
        </p:nvSpPr>
        <p:spPr>
          <a:xfrm>
            <a:off x="623392" y="1873910"/>
            <a:ext cx="10776000" cy="4320000"/>
          </a:xfrm>
        </p:spPr>
        <p:txBody>
          <a:bodyPr vert="horz" lIns="36000" tIns="36000" rIns="36000" bIns="36000" rtlCol="0">
            <a:noAutofit/>
          </a:bodyPr>
          <a:lstStyle>
            <a:lvl1pPr>
              <a:defRPr lang="en-US" sz="1300" dirty="0" smtClean="0">
                <a:solidFill>
                  <a:srgbClr val="506270"/>
                </a:solidFill>
              </a:defRPr>
            </a:lvl1pPr>
            <a:lvl2pPr>
              <a:defRPr lang="en-US" sz="1200" dirty="0" smtClean="0">
                <a:solidFill>
                  <a:srgbClr val="506270"/>
                </a:solidFill>
              </a:defRPr>
            </a:lvl2pPr>
            <a:lvl3pPr>
              <a:defRPr lang="en-US" sz="1200" dirty="0" smtClean="0">
                <a:solidFill>
                  <a:srgbClr val="506270"/>
                </a:solidFill>
              </a:defRPr>
            </a:lvl3pPr>
            <a:lvl4pPr>
              <a:defRPr lang="en-US" sz="1000" dirty="0" smtClean="0">
                <a:solidFill>
                  <a:srgbClr val="506270"/>
                </a:solidFill>
              </a:defRPr>
            </a:lvl4pPr>
            <a:lvl5pPr>
              <a:defRPr lang="en-GB" sz="1000" dirty="0">
                <a:solidFill>
                  <a:srgbClr val="50627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646438"/>
            <a:ext cx="12192000" cy="211565"/>
          </a:xfrm>
          <a:prstGeom prst="rect">
            <a:avLst/>
          </a:prstGeom>
        </p:spPr>
      </p:pic>
      <p:sp>
        <p:nvSpPr>
          <p:cNvPr id="11" name="Footer Placeholder 4"/>
          <p:cNvSpPr>
            <a:spLocks noGrp="1"/>
          </p:cNvSpPr>
          <p:nvPr>
            <p:ph type="ftr" sz="quarter" idx="3"/>
          </p:nvPr>
        </p:nvSpPr>
        <p:spPr>
          <a:xfrm>
            <a:off x="239349" y="6165304"/>
            <a:ext cx="3860800" cy="504056"/>
          </a:xfrm>
          <a:prstGeom prst="rect">
            <a:avLst/>
          </a:prstGeom>
        </p:spPr>
        <p:txBody>
          <a:bodyPr vert="horz" lIns="91440" tIns="45720" rIns="91440" bIns="45720" rtlCol="0" anchor="t">
            <a:normAutofit/>
          </a:bodyPr>
          <a:lstStyle>
            <a:lvl1pPr>
              <a:defRPr lang="en-GB" sz="1100" b="0" baseline="0" smtClean="0">
                <a:solidFill>
                  <a:srgbClr val="7C96A1"/>
                </a:solidFill>
                <a:latin typeface="Arial" pitchFamily="34" charset="0"/>
                <a:cs typeface="Arial" pitchFamily="34" charset="0"/>
              </a:defRPr>
            </a:lvl1pPr>
          </a:lstStyle>
          <a:p>
            <a:pPr>
              <a:lnSpc>
                <a:spcPts val="2600"/>
              </a:lnSpc>
            </a:pPr>
            <a:r>
              <a:rPr lang="en-GB" dirty="0"/>
              <a:t>Strictly confidential</a:t>
            </a:r>
          </a:p>
        </p:txBody>
      </p:sp>
      <p:cxnSp>
        <p:nvCxnSpPr>
          <p:cNvPr id="12" name="Straight Connector 11"/>
          <p:cNvCxnSpPr/>
          <p:nvPr userDrawn="1"/>
        </p:nvCxnSpPr>
        <p:spPr>
          <a:xfrm flipV="1">
            <a:off x="623078" y="975063"/>
            <a:ext cx="10944508" cy="2"/>
          </a:xfrm>
          <a:prstGeom prst="line">
            <a:avLst/>
          </a:prstGeom>
          <a:ln w="12700">
            <a:solidFill>
              <a:srgbClr val="952637"/>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666D7C79-E145-4681-BB8E-9F0FCA13C7ED}"/>
              </a:ext>
            </a:extLst>
          </p:cNvPr>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876725" y="6046683"/>
            <a:ext cx="899795" cy="334645"/>
          </a:xfrm>
          <a:prstGeom prst="rect">
            <a:avLst/>
          </a:prstGeom>
          <a:noFill/>
          <a:ln>
            <a:noFill/>
          </a:ln>
        </p:spPr>
      </p:pic>
      <p:pic>
        <p:nvPicPr>
          <p:cNvPr id="17" name="Picture 16">
            <a:extLst>
              <a:ext uri="{FF2B5EF4-FFF2-40B4-BE49-F238E27FC236}">
                <a16:creationId xmlns:a16="http://schemas.microsoft.com/office/drawing/2014/main" id="{6899A5C5-DF77-4FEA-97D6-8F5AA00C1F7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992544" y="5949280"/>
            <a:ext cx="792088" cy="579753"/>
          </a:xfrm>
          <a:prstGeom prst="rect">
            <a:avLst/>
          </a:prstGeom>
        </p:spPr>
      </p:pic>
    </p:spTree>
    <p:extLst>
      <p:ext uri="{BB962C8B-B14F-4D97-AF65-F5344CB8AC3E}">
        <p14:creationId xmlns:p14="http://schemas.microsoft.com/office/powerpoint/2010/main" val="6627380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de bar - text and two content">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623392" y="-346"/>
            <a:ext cx="10957984" cy="981075"/>
          </a:xfrm>
          <a:prstGeom prst="rect">
            <a:avLst/>
          </a:prstGeom>
        </p:spPr>
        <p:txBody>
          <a:bodyPr vert="horz" lIns="36000" tIns="36000" rIns="36000" bIns="36000" rtlCol="0" anchor="b" anchorCtr="0">
            <a:noAutofit/>
          </a:bodyPr>
          <a:lstStyle>
            <a:lvl1pPr>
              <a:lnSpc>
                <a:spcPts val="3600"/>
              </a:lnSpc>
              <a:defRPr sz="2600"/>
            </a:lvl1pPr>
          </a:lstStyle>
          <a:p>
            <a:r>
              <a:rPr lang="en-US"/>
              <a:t>Click to edit Master title style</a:t>
            </a:r>
            <a:endParaRPr lang="en-GB" dirty="0"/>
          </a:p>
        </p:txBody>
      </p:sp>
      <p:sp>
        <p:nvSpPr>
          <p:cNvPr id="7" name="Slide Number Placeholder 5"/>
          <p:cNvSpPr>
            <a:spLocks noGrp="1"/>
          </p:cNvSpPr>
          <p:nvPr>
            <p:ph type="sldNum" sz="quarter" idx="4"/>
          </p:nvPr>
        </p:nvSpPr>
        <p:spPr>
          <a:xfrm>
            <a:off x="11280576" y="-27384"/>
            <a:ext cx="924587" cy="360039"/>
          </a:xfrm>
          <a:prstGeom prst="rect">
            <a:avLst/>
          </a:prstGeom>
        </p:spPr>
        <p:txBody>
          <a:bodyPr vert="horz" lIns="91440" tIns="45720" rIns="91440" bIns="45720" rtlCol="0" anchor="ctr"/>
          <a:lstStyle>
            <a:lvl1pPr algn="r">
              <a:defRPr sz="1400" b="1">
                <a:solidFill>
                  <a:schemeClr val="tx1">
                    <a:tint val="75000"/>
                  </a:schemeClr>
                </a:solidFill>
              </a:defRPr>
            </a:lvl1pPr>
          </a:lstStyle>
          <a:p>
            <a:fld id="{744657E7-3C9F-4794-A9EF-F6BB8383DFEC}" type="slidenum">
              <a:rPr lang="en-GB" smtClean="0"/>
              <a:pPr/>
              <a:t>‹#›</a:t>
            </a:fld>
            <a:endParaRPr lang="en-GB" dirty="0"/>
          </a:p>
        </p:txBody>
      </p:sp>
      <p:sp>
        <p:nvSpPr>
          <p:cNvPr id="10" name="Text Placeholder 9"/>
          <p:cNvSpPr>
            <a:spLocks noGrp="1"/>
          </p:cNvSpPr>
          <p:nvPr>
            <p:ph type="body" sz="quarter" idx="10"/>
          </p:nvPr>
        </p:nvSpPr>
        <p:spPr>
          <a:xfrm>
            <a:off x="623392" y="1196751"/>
            <a:ext cx="2016000" cy="4968000"/>
          </a:xfrm>
        </p:spPr>
        <p:txBody>
          <a:bodyPr vert="horz" lIns="36000" tIns="36000" rIns="36000" bIns="36000" rtlCol="0">
            <a:noAutofit/>
          </a:bodyPr>
          <a:lstStyle>
            <a:lvl1pPr>
              <a:defRPr lang="en-US" sz="1300" dirty="0" smtClean="0">
                <a:solidFill>
                  <a:srgbClr val="506270"/>
                </a:solidFill>
              </a:defRPr>
            </a:lvl1pPr>
            <a:lvl2pPr>
              <a:defRPr lang="en-US" sz="1200" dirty="0" smtClean="0">
                <a:solidFill>
                  <a:srgbClr val="506270"/>
                </a:solidFill>
              </a:defRPr>
            </a:lvl2pPr>
            <a:lvl3pPr>
              <a:defRPr lang="en-US" sz="1200" dirty="0" smtClean="0">
                <a:solidFill>
                  <a:srgbClr val="506270"/>
                </a:solidFill>
              </a:defRPr>
            </a:lvl3pPr>
            <a:lvl4pPr>
              <a:defRPr lang="en-US" sz="1000" dirty="0" smtClean="0">
                <a:solidFill>
                  <a:srgbClr val="506270"/>
                </a:solidFill>
              </a:defRPr>
            </a:lvl4pPr>
            <a:lvl5pPr>
              <a:defRPr lang="en-GB" sz="1000" dirty="0" smtClean="0">
                <a:solidFill>
                  <a:srgbClr val="50627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Content Placeholder 17"/>
          <p:cNvSpPr>
            <a:spLocks noGrp="1"/>
          </p:cNvSpPr>
          <p:nvPr>
            <p:ph sz="quarter" idx="14"/>
          </p:nvPr>
        </p:nvSpPr>
        <p:spPr>
          <a:xfrm>
            <a:off x="2928213" y="1196752"/>
            <a:ext cx="5088000" cy="4752000"/>
          </a:xfrm>
        </p:spPr>
        <p:txBody>
          <a:bodyPr vert="horz" lIns="36000" tIns="36000" rIns="36000" bIns="36000" rtlCol="0">
            <a:noAutofit/>
          </a:bodyPr>
          <a:lstStyle>
            <a:lvl1pPr>
              <a:defRPr lang="en-US" sz="1300" dirty="0" smtClean="0">
                <a:solidFill>
                  <a:srgbClr val="506270"/>
                </a:solidFill>
              </a:defRPr>
            </a:lvl1pPr>
            <a:lvl2pPr>
              <a:defRPr lang="en-US" sz="1200" dirty="0" smtClean="0">
                <a:solidFill>
                  <a:srgbClr val="506270"/>
                </a:solidFill>
              </a:defRPr>
            </a:lvl2pPr>
            <a:lvl3pPr>
              <a:defRPr lang="en-US" sz="1200" dirty="0" smtClean="0">
                <a:solidFill>
                  <a:srgbClr val="506270"/>
                </a:solidFill>
              </a:defRPr>
            </a:lvl3pPr>
            <a:lvl4pPr>
              <a:defRPr lang="en-US" sz="1000" dirty="0" smtClean="0">
                <a:solidFill>
                  <a:srgbClr val="506270"/>
                </a:solidFill>
              </a:defRPr>
            </a:lvl4pPr>
            <a:lvl5pPr>
              <a:defRPr lang="en-GB" sz="1000" dirty="0">
                <a:solidFill>
                  <a:srgbClr val="50627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0" name="Content Placeholder 19"/>
          <p:cNvSpPr>
            <a:spLocks noGrp="1"/>
          </p:cNvSpPr>
          <p:nvPr>
            <p:ph sz="quarter" idx="15"/>
          </p:nvPr>
        </p:nvSpPr>
        <p:spPr>
          <a:xfrm>
            <a:off x="8112608" y="1196752"/>
            <a:ext cx="3456000" cy="2304000"/>
          </a:xfrm>
        </p:spPr>
        <p:txBody>
          <a:bodyPr vert="horz" lIns="36000" tIns="36000" rIns="36000" bIns="36000" rtlCol="0">
            <a:noAutofit/>
          </a:bodyPr>
          <a:lstStyle>
            <a:lvl1pPr>
              <a:defRPr lang="en-US" sz="1100" smtClean="0">
                <a:solidFill>
                  <a:srgbClr val="506270"/>
                </a:solidFill>
              </a:defRPr>
            </a:lvl1pPr>
            <a:lvl2pPr>
              <a:defRPr lang="en-US" sz="900" smtClean="0">
                <a:solidFill>
                  <a:srgbClr val="506270"/>
                </a:solidFill>
              </a:defRPr>
            </a:lvl2pPr>
            <a:lvl3pPr>
              <a:defRPr lang="en-US" sz="1200" smtClean="0">
                <a:solidFill>
                  <a:srgbClr val="506270"/>
                </a:solidFill>
              </a:defRPr>
            </a:lvl3pPr>
            <a:lvl4pPr>
              <a:defRPr lang="en-US" sz="1000" smtClean="0">
                <a:solidFill>
                  <a:srgbClr val="506270"/>
                </a:solidFill>
              </a:defRPr>
            </a:lvl4pPr>
            <a:lvl5pPr>
              <a:defRPr lang="en-GB" sz="1000" dirty="0">
                <a:solidFill>
                  <a:srgbClr val="506270"/>
                </a:solidFill>
              </a:defRPr>
            </a:lvl5pPr>
          </a:lstStyle>
          <a:p>
            <a:pPr lvl="0"/>
            <a:r>
              <a:rPr lang="en-US"/>
              <a:t>Edit Master text styles</a:t>
            </a:r>
          </a:p>
          <a:p>
            <a:pPr lvl="1"/>
            <a:r>
              <a:rPr lang="en-US"/>
              <a:t>Second level</a:t>
            </a:r>
          </a:p>
        </p:txBody>
      </p:sp>
      <p:sp>
        <p:nvSpPr>
          <p:cNvPr id="25" name="Content Placeholder 24"/>
          <p:cNvSpPr>
            <a:spLocks noGrp="1"/>
          </p:cNvSpPr>
          <p:nvPr>
            <p:ph sz="quarter" idx="17"/>
          </p:nvPr>
        </p:nvSpPr>
        <p:spPr>
          <a:xfrm>
            <a:off x="8112608" y="3645280"/>
            <a:ext cx="3456000" cy="2304000"/>
          </a:xfrm>
        </p:spPr>
        <p:txBody>
          <a:bodyPr vert="horz" lIns="36000" tIns="36000" rIns="36000" bIns="36000" rtlCol="0">
            <a:noAutofit/>
          </a:bodyPr>
          <a:lstStyle>
            <a:lvl1pPr>
              <a:defRPr lang="en-US" sz="1100" dirty="0" smtClean="0">
                <a:solidFill>
                  <a:srgbClr val="506270"/>
                </a:solidFill>
              </a:defRPr>
            </a:lvl1pPr>
            <a:lvl2pPr>
              <a:defRPr lang="en-US" sz="900" dirty="0" smtClean="0">
                <a:solidFill>
                  <a:srgbClr val="506270"/>
                </a:solidFill>
              </a:defRPr>
            </a:lvl2pPr>
          </a:lstStyle>
          <a:p>
            <a:pPr lvl="0"/>
            <a:r>
              <a:rPr lang="en-US"/>
              <a:t>Edit Master text styles</a:t>
            </a:r>
          </a:p>
          <a:p>
            <a:pPr lvl="1"/>
            <a:r>
              <a:rPr lang="en-US"/>
              <a:t>Second level</a:t>
            </a: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646438"/>
            <a:ext cx="12192000" cy="211565"/>
          </a:xfrm>
          <a:prstGeom prst="rect">
            <a:avLst/>
          </a:prstGeom>
        </p:spPr>
      </p:pic>
      <p:sp>
        <p:nvSpPr>
          <p:cNvPr id="12" name="Footer Placeholder 4"/>
          <p:cNvSpPr>
            <a:spLocks noGrp="1"/>
          </p:cNvSpPr>
          <p:nvPr>
            <p:ph type="ftr" sz="quarter" idx="3"/>
          </p:nvPr>
        </p:nvSpPr>
        <p:spPr>
          <a:xfrm>
            <a:off x="239349" y="6165304"/>
            <a:ext cx="3860800" cy="504056"/>
          </a:xfrm>
          <a:prstGeom prst="rect">
            <a:avLst/>
          </a:prstGeom>
        </p:spPr>
        <p:txBody>
          <a:bodyPr vert="horz" lIns="91440" tIns="45720" rIns="91440" bIns="45720" rtlCol="0" anchor="t">
            <a:normAutofit/>
          </a:bodyPr>
          <a:lstStyle>
            <a:lvl1pPr>
              <a:defRPr lang="en-GB" sz="1100" b="0" baseline="0" smtClean="0">
                <a:solidFill>
                  <a:srgbClr val="7C96A1"/>
                </a:solidFill>
                <a:latin typeface="Arial" pitchFamily="34" charset="0"/>
                <a:cs typeface="Arial" pitchFamily="34" charset="0"/>
              </a:defRPr>
            </a:lvl1pPr>
          </a:lstStyle>
          <a:p>
            <a:pPr>
              <a:lnSpc>
                <a:spcPts val="2600"/>
              </a:lnSpc>
            </a:pPr>
            <a:r>
              <a:rPr lang="en-GB" dirty="0"/>
              <a:t>Strictly confidential</a:t>
            </a:r>
          </a:p>
        </p:txBody>
      </p:sp>
      <p:cxnSp>
        <p:nvCxnSpPr>
          <p:cNvPr id="13" name="Straight Connector 12"/>
          <p:cNvCxnSpPr/>
          <p:nvPr userDrawn="1"/>
        </p:nvCxnSpPr>
        <p:spPr>
          <a:xfrm flipV="1">
            <a:off x="623078" y="975063"/>
            <a:ext cx="10944508" cy="2"/>
          </a:xfrm>
          <a:prstGeom prst="line">
            <a:avLst/>
          </a:prstGeom>
          <a:ln w="12700">
            <a:solidFill>
              <a:srgbClr val="952637"/>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4EE34FE0-D388-4F93-BD34-750C42B34162}"/>
              </a:ext>
            </a:extLst>
          </p:cNvPr>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876725" y="6046683"/>
            <a:ext cx="899795" cy="334645"/>
          </a:xfrm>
          <a:prstGeom prst="rect">
            <a:avLst/>
          </a:prstGeom>
          <a:noFill/>
          <a:ln>
            <a:noFill/>
          </a:ln>
        </p:spPr>
      </p:pic>
      <p:pic>
        <p:nvPicPr>
          <p:cNvPr id="19" name="Picture 18">
            <a:extLst>
              <a:ext uri="{FF2B5EF4-FFF2-40B4-BE49-F238E27FC236}">
                <a16:creationId xmlns:a16="http://schemas.microsoft.com/office/drawing/2014/main" id="{7272A846-6130-4F83-9607-DCBC89C737C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992544" y="5949280"/>
            <a:ext cx="792088" cy="579753"/>
          </a:xfrm>
          <a:prstGeom prst="rect">
            <a:avLst/>
          </a:prstGeom>
        </p:spPr>
      </p:pic>
    </p:spTree>
    <p:extLst>
      <p:ext uri="{BB962C8B-B14F-4D97-AF65-F5344CB8AC3E}">
        <p14:creationId xmlns:p14="http://schemas.microsoft.com/office/powerpoint/2010/main" val="41801360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ide bar - Text only">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623392" y="-346"/>
            <a:ext cx="10957984" cy="981075"/>
          </a:xfrm>
          <a:prstGeom prst="rect">
            <a:avLst/>
          </a:prstGeom>
        </p:spPr>
        <p:txBody>
          <a:bodyPr vert="horz" lIns="36000" tIns="36000" rIns="36000" bIns="36000" rtlCol="0" anchor="b" anchorCtr="0">
            <a:noAutofit/>
          </a:bodyPr>
          <a:lstStyle>
            <a:lvl1pPr>
              <a:lnSpc>
                <a:spcPts val="3600"/>
              </a:lnSpc>
              <a:defRPr sz="2600"/>
            </a:lvl1pPr>
          </a:lstStyle>
          <a:p>
            <a:r>
              <a:rPr lang="en-US"/>
              <a:t>Click to edit Master title style</a:t>
            </a:r>
            <a:endParaRPr lang="en-GB" dirty="0"/>
          </a:p>
        </p:txBody>
      </p:sp>
      <p:sp>
        <p:nvSpPr>
          <p:cNvPr id="7" name="Slide Number Placeholder 5"/>
          <p:cNvSpPr>
            <a:spLocks noGrp="1"/>
          </p:cNvSpPr>
          <p:nvPr>
            <p:ph type="sldNum" sz="quarter" idx="4"/>
          </p:nvPr>
        </p:nvSpPr>
        <p:spPr>
          <a:xfrm>
            <a:off x="11280576" y="-27384"/>
            <a:ext cx="924587" cy="360039"/>
          </a:xfrm>
          <a:prstGeom prst="rect">
            <a:avLst/>
          </a:prstGeom>
        </p:spPr>
        <p:txBody>
          <a:bodyPr vert="horz" lIns="91440" tIns="45720" rIns="91440" bIns="45720" rtlCol="0" anchor="ctr"/>
          <a:lstStyle>
            <a:lvl1pPr algn="r">
              <a:defRPr sz="1400" b="1">
                <a:solidFill>
                  <a:schemeClr val="tx1">
                    <a:tint val="75000"/>
                  </a:schemeClr>
                </a:solidFill>
              </a:defRPr>
            </a:lvl1pPr>
          </a:lstStyle>
          <a:p>
            <a:fld id="{744657E7-3C9F-4794-A9EF-F6BB8383DFEC}" type="slidenum">
              <a:rPr lang="en-GB" smtClean="0"/>
              <a:pPr/>
              <a:t>‹#›</a:t>
            </a:fld>
            <a:endParaRPr lang="en-GB" dirty="0"/>
          </a:p>
        </p:txBody>
      </p:sp>
      <p:sp>
        <p:nvSpPr>
          <p:cNvPr id="10" name="Text Placeholder 9"/>
          <p:cNvSpPr>
            <a:spLocks noGrp="1"/>
          </p:cNvSpPr>
          <p:nvPr>
            <p:ph type="body" sz="quarter" idx="10"/>
          </p:nvPr>
        </p:nvSpPr>
        <p:spPr>
          <a:xfrm>
            <a:off x="623392" y="1196752"/>
            <a:ext cx="2016000" cy="4968000"/>
          </a:xfrm>
        </p:spPr>
        <p:txBody>
          <a:bodyPr vert="horz" lIns="36000" tIns="36000" rIns="36000" bIns="36000" rtlCol="0">
            <a:noAutofit/>
          </a:bodyPr>
          <a:lstStyle>
            <a:lvl1pPr>
              <a:defRPr lang="en-US" sz="1300" dirty="0" smtClean="0">
                <a:solidFill>
                  <a:srgbClr val="506270"/>
                </a:solidFill>
              </a:defRPr>
            </a:lvl1pPr>
            <a:lvl2pPr>
              <a:defRPr lang="en-US" sz="1200" dirty="0" smtClean="0">
                <a:solidFill>
                  <a:srgbClr val="506270"/>
                </a:solidFill>
              </a:defRPr>
            </a:lvl2pPr>
            <a:lvl3pPr>
              <a:defRPr lang="en-US" sz="1200" dirty="0" smtClean="0">
                <a:solidFill>
                  <a:srgbClr val="506270"/>
                </a:solidFill>
              </a:defRPr>
            </a:lvl3pPr>
            <a:lvl4pPr>
              <a:defRPr lang="en-US" sz="1000" dirty="0" smtClean="0">
                <a:solidFill>
                  <a:srgbClr val="506270"/>
                </a:solidFill>
              </a:defRPr>
            </a:lvl4pPr>
            <a:lvl5pPr>
              <a:defRPr lang="en-GB" sz="1000" dirty="0">
                <a:solidFill>
                  <a:srgbClr val="50627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8" name="Content Placeholder 17"/>
          <p:cNvSpPr>
            <a:spLocks noGrp="1"/>
          </p:cNvSpPr>
          <p:nvPr>
            <p:ph sz="quarter" idx="14"/>
          </p:nvPr>
        </p:nvSpPr>
        <p:spPr>
          <a:xfrm>
            <a:off x="2928587" y="1196752"/>
            <a:ext cx="8448000" cy="4968000"/>
          </a:xfrm>
        </p:spPr>
        <p:txBody>
          <a:bodyPr vert="horz" lIns="36000" tIns="36000" rIns="36000" bIns="36000" rtlCol="0">
            <a:noAutofit/>
          </a:bodyPr>
          <a:lstStyle>
            <a:lvl1pPr>
              <a:defRPr lang="en-US" sz="1300" dirty="0" smtClean="0">
                <a:solidFill>
                  <a:srgbClr val="506270"/>
                </a:solidFill>
              </a:defRPr>
            </a:lvl1pPr>
            <a:lvl2pPr>
              <a:defRPr lang="en-US" sz="1200" dirty="0" smtClean="0">
                <a:solidFill>
                  <a:srgbClr val="506270"/>
                </a:solidFill>
              </a:defRPr>
            </a:lvl2pPr>
            <a:lvl3pPr>
              <a:defRPr lang="en-US" sz="1200" dirty="0" smtClean="0">
                <a:solidFill>
                  <a:srgbClr val="506270"/>
                </a:solidFill>
              </a:defRPr>
            </a:lvl3pPr>
            <a:lvl4pPr>
              <a:defRPr lang="en-US" sz="1000" dirty="0" smtClean="0">
                <a:solidFill>
                  <a:srgbClr val="506270"/>
                </a:solidFill>
              </a:defRPr>
            </a:lvl4pPr>
            <a:lvl5pPr>
              <a:defRPr lang="en-GB" sz="1000" dirty="0">
                <a:solidFill>
                  <a:srgbClr val="50627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646438"/>
            <a:ext cx="12192000" cy="211565"/>
          </a:xfrm>
          <a:prstGeom prst="rect">
            <a:avLst/>
          </a:prstGeom>
        </p:spPr>
      </p:pic>
      <p:sp>
        <p:nvSpPr>
          <p:cNvPr id="11" name="Footer Placeholder 4"/>
          <p:cNvSpPr>
            <a:spLocks noGrp="1"/>
          </p:cNvSpPr>
          <p:nvPr>
            <p:ph type="ftr" sz="quarter" idx="3"/>
          </p:nvPr>
        </p:nvSpPr>
        <p:spPr>
          <a:xfrm>
            <a:off x="239349" y="6165304"/>
            <a:ext cx="3860800" cy="504056"/>
          </a:xfrm>
          <a:prstGeom prst="rect">
            <a:avLst/>
          </a:prstGeom>
        </p:spPr>
        <p:txBody>
          <a:bodyPr vert="horz" lIns="91440" tIns="45720" rIns="91440" bIns="45720" rtlCol="0" anchor="t">
            <a:normAutofit/>
          </a:bodyPr>
          <a:lstStyle>
            <a:lvl1pPr>
              <a:defRPr lang="en-GB" sz="1100" b="0" baseline="0" smtClean="0">
                <a:solidFill>
                  <a:srgbClr val="7C96A1"/>
                </a:solidFill>
                <a:latin typeface="Arial" pitchFamily="34" charset="0"/>
                <a:cs typeface="Arial" pitchFamily="34" charset="0"/>
              </a:defRPr>
            </a:lvl1pPr>
          </a:lstStyle>
          <a:p>
            <a:pPr>
              <a:lnSpc>
                <a:spcPts val="2600"/>
              </a:lnSpc>
            </a:pPr>
            <a:r>
              <a:rPr lang="en-GB" dirty="0"/>
              <a:t>Strictly confidential</a:t>
            </a:r>
          </a:p>
        </p:txBody>
      </p:sp>
      <p:cxnSp>
        <p:nvCxnSpPr>
          <p:cNvPr id="12" name="Straight Connector 11"/>
          <p:cNvCxnSpPr/>
          <p:nvPr userDrawn="1"/>
        </p:nvCxnSpPr>
        <p:spPr>
          <a:xfrm flipV="1">
            <a:off x="623078" y="975063"/>
            <a:ext cx="10944508" cy="2"/>
          </a:xfrm>
          <a:prstGeom prst="line">
            <a:avLst/>
          </a:prstGeom>
          <a:ln w="12700">
            <a:solidFill>
              <a:srgbClr val="952637"/>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04F4CC3C-E680-4CA1-B378-A5738EB80A78}"/>
              </a:ext>
            </a:extLst>
          </p:cNvPr>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876725" y="6046683"/>
            <a:ext cx="899795" cy="334645"/>
          </a:xfrm>
          <a:prstGeom prst="rect">
            <a:avLst/>
          </a:prstGeom>
          <a:noFill/>
          <a:ln>
            <a:noFill/>
          </a:ln>
        </p:spPr>
      </p:pic>
      <p:pic>
        <p:nvPicPr>
          <p:cNvPr id="17" name="Picture 16">
            <a:extLst>
              <a:ext uri="{FF2B5EF4-FFF2-40B4-BE49-F238E27FC236}">
                <a16:creationId xmlns:a16="http://schemas.microsoft.com/office/drawing/2014/main" id="{93C23462-C182-4822-87EC-4DA5346F87E7}"/>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992544" y="5949280"/>
            <a:ext cx="792088" cy="579753"/>
          </a:xfrm>
          <a:prstGeom prst="rect">
            <a:avLst/>
          </a:prstGeom>
        </p:spPr>
      </p:pic>
    </p:spTree>
    <p:extLst>
      <p:ext uri="{BB962C8B-B14F-4D97-AF65-F5344CB8AC3E}">
        <p14:creationId xmlns:p14="http://schemas.microsoft.com/office/powerpoint/2010/main" val="120672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er Only - Big logo">
    <p:spTree>
      <p:nvGrpSpPr>
        <p:cNvPr id="1" name=""/>
        <p:cNvGrpSpPr/>
        <p:nvPr/>
      </p:nvGrpSpPr>
      <p:grpSpPr>
        <a:xfrm>
          <a:off x="0" y="0"/>
          <a:ext cx="0" cy="0"/>
          <a:chOff x="0" y="0"/>
          <a:chExt cx="0" cy="0"/>
        </a:xfrm>
      </p:grpSpPr>
      <p:sp>
        <p:nvSpPr>
          <p:cNvPr id="5" name="Title Placeholder 1"/>
          <p:cNvSpPr>
            <a:spLocks noGrp="1"/>
          </p:cNvSpPr>
          <p:nvPr>
            <p:ph type="title" hasCustomPrompt="1"/>
          </p:nvPr>
        </p:nvSpPr>
        <p:spPr>
          <a:xfrm>
            <a:off x="610625" y="0"/>
            <a:ext cx="10766460" cy="981210"/>
          </a:xfrm>
          <a:prstGeom prst="rect">
            <a:avLst/>
          </a:prstGeom>
        </p:spPr>
        <p:txBody>
          <a:bodyPr vert="horz" lIns="36000" tIns="36000" rIns="36000" bIns="36000" rtlCol="0" anchor="b" anchorCtr="0">
            <a:noAutofit/>
          </a:bodyPr>
          <a:lstStyle>
            <a:lvl1pPr algn="l">
              <a:lnSpc>
                <a:spcPts val="3600"/>
              </a:lnSpc>
              <a:defRPr lang="en-GB" sz="2600" b="0" dirty="0">
                <a:latin typeface="Arial" pitchFamily="34" charset="0"/>
                <a:cs typeface="Arial" pitchFamily="34" charset="0"/>
              </a:defRPr>
            </a:lvl1pPr>
          </a:lstStyle>
          <a:p>
            <a:pPr lvl="0"/>
            <a:r>
              <a:rPr lang="en-US" dirty="0"/>
              <a:t>Click to edit Header title</a:t>
            </a:r>
            <a:endParaRPr lang="en-GB" dirty="0"/>
          </a:p>
        </p:txBody>
      </p:sp>
      <p:sp>
        <p:nvSpPr>
          <p:cNvPr id="7" name="Slide Number Placeholder 5"/>
          <p:cNvSpPr>
            <a:spLocks noGrp="1"/>
          </p:cNvSpPr>
          <p:nvPr>
            <p:ph type="sldNum" sz="quarter" idx="4"/>
          </p:nvPr>
        </p:nvSpPr>
        <p:spPr>
          <a:xfrm>
            <a:off x="11280576" y="-27384"/>
            <a:ext cx="924587" cy="360039"/>
          </a:xfrm>
          <a:prstGeom prst="rect">
            <a:avLst/>
          </a:prstGeom>
        </p:spPr>
        <p:txBody>
          <a:bodyPr vert="horz" lIns="91440" tIns="45720" rIns="91440" bIns="45720" rtlCol="0" anchor="ctr"/>
          <a:lstStyle>
            <a:lvl1pPr algn="r">
              <a:defRPr sz="1400" b="1">
                <a:solidFill>
                  <a:schemeClr val="tx1">
                    <a:tint val="75000"/>
                  </a:schemeClr>
                </a:solidFill>
              </a:defRPr>
            </a:lvl1pPr>
          </a:lstStyle>
          <a:p>
            <a:fld id="{744657E7-3C9F-4794-A9EF-F6BB8383DFEC}" type="slidenum">
              <a:rPr lang="en-GB" smtClean="0"/>
              <a:pPr/>
              <a:t>‹#›</a:t>
            </a:fld>
            <a:endParaRPr lang="en-GB" dirty="0"/>
          </a:p>
        </p:txBody>
      </p:sp>
      <p:pic>
        <p:nvPicPr>
          <p:cNvPr id="30" name="Picture 2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646438"/>
            <a:ext cx="12192000" cy="211565"/>
          </a:xfrm>
          <a:prstGeom prst="rect">
            <a:avLst/>
          </a:prstGeom>
        </p:spPr>
      </p:pic>
      <p:cxnSp>
        <p:nvCxnSpPr>
          <p:cNvPr id="9" name="Straight Connector 8"/>
          <p:cNvCxnSpPr/>
          <p:nvPr userDrawn="1"/>
        </p:nvCxnSpPr>
        <p:spPr>
          <a:xfrm flipV="1">
            <a:off x="623078" y="975063"/>
            <a:ext cx="10944508" cy="2"/>
          </a:xfrm>
          <a:prstGeom prst="line">
            <a:avLst/>
          </a:prstGeom>
          <a:ln w="12700">
            <a:solidFill>
              <a:srgbClr val="952637"/>
            </a:solidFill>
          </a:ln>
        </p:spPr>
        <p:style>
          <a:lnRef idx="1">
            <a:schemeClr val="accent1"/>
          </a:lnRef>
          <a:fillRef idx="0">
            <a:schemeClr val="accent1"/>
          </a:fillRef>
          <a:effectRef idx="0">
            <a:schemeClr val="accent1"/>
          </a:effectRef>
          <a:fontRef idx="minor">
            <a:schemeClr val="tx1"/>
          </a:fontRef>
        </p:style>
      </p:cxnSp>
      <p:sp>
        <p:nvSpPr>
          <p:cNvPr id="13" name="Footer Placeholder 4"/>
          <p:cNvSpPr>
            <a:spLocks noGrp="1"/>
          </p:cNvSpPr>
          <p:nvPr>
            <p:ph type="ftr" sz="quarter" idx="3"/>
          </p:nvPr>
        </p:nvSpPr>
        <p:spPr>
          <a:xfrm>
            <a:off x="239349" y="6165304"/>
            <a:ext cx="3860800" cy="504056"/>
          </a:xfrm>
          <a:prstGeom prst="rect">
            <a:avLst/>
          </a:prstGeom>
        </p:spPr>
        <p:txBody>
          <a:bodyPr vert="horz" lIns="91440" tIns="45720" rIns="91440" bIns="45720" rtlCol="0" anchor="t">
            <a:normAutofit/>
          </a:bodyPr>
          <a:lstStyle>
            <a:lvl1pPr>
              <a:defRPr lang="en-GB" sz="1100" b="0" baseline="0" smtClean="0">
                <a:solidFill>
                  <a:srgbClr val="7C96A1"/>
                </a:solidFill>
                <a:latin typeface="Arial" pitchFamily="34" charset="0"/>
                <a:cs typeface="Arial" pitchFamily="34" charset="0"/>
              </a:defRPr>
            </a:lvl1pPr>
          </a:lstStyle>
          <a:p>
            <a:pPr>
              <a:lnSpc>
                <a:spcPts val="2600"/>
              </a:lnSpc>
            </a:pPr>
            <a:r>
              <a:rPr lang="en-GB" dirty="0"/>
              <a:t>Strictly confidential</a:t>
            </a:r>
          </a:p>
        </p:txBody>
      </p:sp>
      <p:pic>
        <p:nvPicPr>
          <p:cNvPr id="11" name="Picture 10">
            <a:extLst>
              <a:ext uri="{FF2B5EF4-FFF2-40B4-BE49-F238E27FC236}">
                <a16:creationId xmlns:a16="http://schemas.microsoft.com/office/drawing/2014/main" id="{4FD82F48-E953-4870-B120-ACEE1C66B37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601014" y="6237312"/>
            <a:ext cx="4989972" cy="376185"/>
          </a:xfrm>
          <a:prstGeom prst="rect">
            <a:avLst/>
          </a:prstGeom>
        </p:spPr>
      </p:pic>
      <p:pic>
        <p:nvPicPr>
          <p:cNvPr id="12" name="Picture 11">
            <a:extLst>
              <a:ext uri="{FF2B5EF4-FFF2-40B4-BE49-F238E27FC236}">
                <a16:creationId xmlns:a16="http://schemas.microsoft.com/office/drawing/2014/main" id="{D813A1A1-E883-4AD9-BDD7-619D7AEC7C9C}"/>
              </a:ext>
            </a:extLst>
          </p:cNvPr>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012629" y="6046683"/>
            <a:ext cx="899795" cy="334645"/>
          </a:xfrm>
          <a:prstGeom prst="rect">
            <a:avLst/>
          </a:prstGeom>
          <a:noFill/>
          <a:ln>
            <a:noFill/>
          </a:ln>
        </p:spPr>
      </p:pic>
      <p:pic>
        <p:nvPicPr>
          <p:cNvPr id="16" name="Picture 2">
            <a:extLst>
              <a:ext uri="{FF2B5EF4-FFF2-40B4-BE49-F238E27FC236}">
                <a16:creationId xmlns:a16="http://schemas.microsoft.com/office/drawing/2014/main" id="{66B50385-B1A7-4C51-BCA4-467A9933B931}"/>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984432" y="5517034"/>
            <a:ext cx="2015952" cy="108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62419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Only - small logo">
    <p:spTree>
      <p:nvGrpSpPr>
        <p:cNvPr id="1" name=""/>
        <p:cNvGrpSpPr/>
        <p:nvPr/>
      </p:nvGrpSpPr>
      <p:grpSpPr>
        <a:xfrm>
          <a:off x="0" y="0"/>
          <a:ext cx="0" cy="0"/>
          <a:chOff x="0" y="0"/>
          <a:chExt cx="0" cy="0"/>
        </a:xfrm>
      </p:grpSpPr>
      <p:sp>
        <p:nvSpPr>
          <p:cNvPr id="5" name="Title Placeholder 1"/>
          <p:cNvSpPr>
            <a:spLocks noGrp="1"/>
          </p:cNvSpPr>
          <p:nvPr>
            <p:ph type="title" hasCustomPrompt="1"/>
          </p:nvPr>
        </p:nvSpPr>
        <p:spPr>
          <a:xfrm>
            <a:off x="623392" y="-346"/>
            <a:ext cx="10957984" cy="981075"/>
          </a:xfrm>
          <a:prstGeom prst="rect">
            <a:avLst/>
          </a:prstGeom>
        </p:spPr>
        <p:txBody>
          <a:bodyPr vert="horz" lIns="36000" tIns="36000" rIns="36000" bIns="36000" rtlCol="0" anchor="b" anchorCtr="0">
            <a:noAutofit/>
          </a:bodyPr>
          <a:lstStyle>
            <a:lvl1pPr>
              <a:lnSpc>
                <a:spcPts val="3600"/>
              </a:lnSpc>
              <a:defRPr sz="2600"/>
            </a:lvl1pPr>
          </a:lstStyle>
          <a:p>
            <a:r>
              <a:rPr lang="en-US" dirty="0"/>
              <a:t>Click to edit Header title</a:t>
            </a:r>
            <a:endParaRPr lang="en-GB" dirty="0"/>
          </a:p>
        </p:txBody>
      </p:sp>
      <p:sp>
        <p:nvSpPr>
          <p:cNvPr id="7" name="Slide Number Placeholder 5"/>
          <p:cNvSpPr>
            <a:spLocks noGrp="1"/>
          </p:cNvSpPr>
          <p:nvPr>
            <p:ph type="sldNum" sz="quarter" idx="4"/>
          </p:nvPr>
        </p:nvSpPr>
        <p:spPr>
          <a:xfrm>
            <a:off x="11280576" y="-27384"/>
            <a:ext cx="924587" cy="360039"/>
          </a:xfrm>
          <a:prstGeom prst="rect">
            <a:avLst/>
          </a:prstGeom>
        </p:spPr>
        <p:txBody>
          <a:bodyPr vert="horz" lIns="91440" tIns="45720" rIns="91440" bIns="45720" rtlCol="0" anchor="ctr"/>
          <a:lstStyle>
            <a:lvl1pPr algn="r">
              <a:defRPr sz="1400" b="1">
                <a:solidFill>
                  <a:schemeClr val="tx1">
                    <a:tint val="75000"/>
                  </a:schemeClr>
                </a:solidFill>
              </a:defRPr>
            </a:lvl1pPr>
          </a:lstStyle>
          <a:p>
            <a:fld id="{744657E7-3C9F-4794-A9EF-F6BB8383DFEC}" type="slidenum">
              <a:rPr lang="en-GB" smtClean="0"/>
              <a:pPr/>
              <a:t>‹#›</a:t>
            </a:fld>
            <a:endParaRPr lang="en-GB" dirty="0"/>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646438"/>
            <a:ext cx="12192000" cy="211565"/>
          </a:xfrm>
          <a:prstGeom prst="rect">
            <a:avLst/>
          </a:prstGeom>
        </p:spPr>
      </p:pic>
      <p:sp>
        <p:nvSpPr>
          <p:cNvPr id="10" name="Footer Placeholder 4"/>
          <p:cNvSpPr>
            <a:spLocks noGrp="1"/>
          </p:cNvSpPr>
          <p:nvPr>
            <p:ph type="ftr" sz="quarter" idx="3"/>
          </p:nvPr>
        </p:nvSpPr>
        <p:spPr>
          <a:xfrm>
            <a:off x="239349" y="6165304"/>
            <a:ext cx="3860800" cy="504056"/>
          </a:xfrm>
          <a:prstGeom prst="rect">
            <a:avLst/>
          </a:prstGeom>
        </p:spPr>
        <p:txBody>
          <a:bodyPr vert="horz" lIns="91440" tIns="45720" rIns="91440" bIns="45720" rtlCol="0" anchor="t">
            <a:normAutofit/>
          </a:bodyPr>
          <a:lstStyle>
            <a:lvl1pPr>
              <a:defRPr lang="en-GB" sz="1100" b="0" baseline="0" smtClean="0">
                <a:solidFill>
                  <a:srgbClr val="7C96A1"/>
                </a:solidFill>
                <a:latin typeface="Arial" pitchFamily="34" charset="0"/>
                <a:cs typeface="Arial" pitchFamily="34" charset="0"/>
              </a:defRPr>
            </a:lvl1pPr>
          </a:lstStyle>
          <a:p>
            <a:pPr>
              <a:lnSpc>
                <a:spcPts val="2600"/>
              </a:lnSpc>
            </a:pPr>
            <a:r>
              <a:rPr lang="en-GB" dirty="0"/>
              <a:t>Strictly confidential</a:t>
            </a:r>
          </a:p>
        </p:txBody>
      </p:sp>
      <p:cxnSp>
        <p:nvCxnSpPr>
          <p:cNvPr id="11" name="Straight Connector 10"/>
          <p:cNvCxnSpPr/>
          <p:nvPr userDrawn="1"/>
        </p:nvCxnSpPr>
        <p:spPr>
          <a:xfrm flipV="1">
            <a:off x="623078" y="975063"/>
            <a:ext cx="10944508" cy="2"/>
          </a:xfrm>
          <a:prstGeom prst="line">
            <a:avLst/>
          </a:prstGeom>
          <a:ln w="12700">
            <a:solidFill>
              <a:srgbClr val="952637"/>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C35DAE42-6DFE-4DA0-BEF8-47DD763E9116}"/>
              </a:ext>
            </a:extLst>
          </p:cNvPr>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876725" y="6046683"/>
            <a:ext cx="899795" cy="334645"/>
          </a:xfrm>
          <a:prstGeom prst="rect">
            <a:avLst/>
          </a:prstGeom>
          <a:noFill/>
          <a:ln>
            <a:noFill/>
          </a:ln>
        </p:spPr>
      </p:pic>
      <p:pic>
        <p:nvPicPr>
          <p:cNvPr id="12" name="Picture 11">
            <a:extLst>
              <a:ext uri="{FF2B5EF4-FFF2-40B4-BE49-F238E27FC236}">
                <a16:creationId xmlns:a16="http://schemas.microsoft.com/office/drawing/2014/main" id="{CC1B0F20-86AF-4510-B51D-636059D8A2F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992544" y="5949280"/>
            <a:ext cx="792088" cy="579753"/>
          </a:xfrm>
          <a:prstGeom prst="rect">
            <a:avLst/>
          </a:prstGeom>
        </p:spPr>
      </p:pic>
    </p:spTree>
    <p:extLst>
      <p:ext uri="{BB962C8B-B14F-4D97-AF65-F5344CB8AC3E}">
        <p14:creationId xmlns:p14="http://schemas.microsoft.com/office/powerpoint/2010/main" val="431549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5" name="Title Placeholder 1"/>
          <p:cNvSpPr>
            <a:spLocks noGrp="1"/>
          </p:cNvSpPr>
          <p:nvPr>
            <p:ph type="title" hasCustomPrompt="1"/>
          </p:nvPr>
        </p:nvSpPr>
        <p:spPr>
          <a:xfrm>
            <a:off x="623393" y="-346"/>
            <a:ext cx="10753692" cy="981075"/>
          </a:xfrm>
          <a:prstGeom prst="rect">
            <a:avLst/>
          </a:prstGeom>
        </p:spPr>
        <p:txBody>
          <a:bodyPr vert="horz" lIns="36000" tIns="36000" rIns="36000" bIns="36000" rtlCol="0" anchor="b" anchorCtr="0">
            <a:noAutofit/>
          </a:bodyPr>
          <a:lstStyle>
            <a:lvl1pPr>
              <a:lnSpc>
                <a:spcPts val="3600"/>
              </a:lnSpc>
              <a:defRPr sz="2600"/>
            </a:lvl1pPr>
          </a:lstStyle>
          <a:p>
            <a:r>
              <a:rPr lang="en-US" dirty="0"/>
              <a:t>Click to edit Header title</a:t>
            </a:r>
            <a:endParaRPr lang="en-GB" dirty="0"/>
          </a:p>
        </p:txBody>
      </p:sp>
      <p:sp>
        <p:nvSpPr>
          <p:cNvPr id="7" name="Slide Number Placeholder 5"/>
          <p:cNvSpPr>
            <a:spLocks noGrp="1"/>
          </p:cNvSpPr>
          <p:nvPr>
            <p:ph type="sldNum" sz="quarter" idx="4"/>
          </p:nvPr>
        </p:nvSpPr>
        <p:spPr>
          <a:xfrm>
            <a:off x="11280576" y="-27384"/>
            <a:ext cx="924587" cy="360039"/>
          </a:xfrm>
          <a:prstGeom prst="rect">
            <a:avLst/>
          </a:prstGeom>
        </p:spPr>
        <p:txBody>
          <a:bodyPr vert="horz" lIns="91440" tIns="45720" rIns="91440" bIns="45720" rtlCol="0" anchor="ctr"/>
          <a:lstStyle>
            <a:lvl1pPr algn="r">
              <a:defRPr sz="1400" b="1">
                <a:solidFill>
                  <a:schemeClr val="tx1">
                    <a:tint val="75000"/>
                  </a:schemeClr>
                </a:solidFill>
              </a:defRPr>
            </a:lvl1pPr>
          </a:lstStyle>
          <a:p>
            <a:fld id="{744657E7-3C9F-4794-A9EF-F6BB8383DFEC}" type="slidenum">
              <a:rPr lang="en-GB" smtClean="0"/>
              <a:pPr/>
              <a:t>‹#›</a:t>
            </a:fld>
            <a:endParaRPr lang="en-GB" dirty="0"/>
          </a:p>
        </p:txBody>
      </p:sp>
      <p:sp>
        <p:nvSpPr>
          <p:cNvPr id="18" name="Content Placeholder 17"/>
          <p:cNvSpPr>
            <a:spLocks noGrp="1"/>
          </p:cNvSpPr>
          <p:nvPr>
            <p:ph sz="quarter" idx="14"/>
          </p:nvPr>
        </p:nvSpPr>
        <p:spPr>
          <a:xfrm>
            <a:off x="623656" y="1196975"/>
            <a:ext cx="10753429" cy="4968875"/>
          </a:xfrm>
        </p:spPr>
        <p:txBody>
          <a:bodyPr vert="horz" lIns="36000" tIns="36000" rIns="36000" bIns="36000" rtlCol="0">
            <a:noAutofit/>
          </a:bodyPr>
          <a:lstStyle>
            <a:lvl1pPr>
              <a:defRPr lang="en-US" sz="1300" dirty="0" smtClean="0">
                <a:solidFill>
                  <a:srgbClr val="506270"/>
                </a:solidFill>
              </a:defRPr>
            </a:lvl1pPr>
            <a:lvl2pPr>
              <a:defRPr lang="en-US" sz="1200" dirty="0" smtClean="0">
                <a:solidFill>
                  <a:srgbClr val="506270"/>
                </a:solidFill>
              </a:defRPr>
            </a:lvl2pPr>
            <a:lvl3pPr>
              <a:defRPr lang="en-US" sz="1200" dirty="0" smtClean="0">
                <a:solidFill>
                  <a:srgbClr val="506270"/>
                </a:solidFill>
              </a:defRPr>
            </a:lvl3pPr>
            <a:lvl4pPr>
              <a:defRPr lang="en-US" sz="1000" dirty="0" smtClean="0">
                <a:solidFill>
                  <a:srgbClr val="506270"/>
                </a:solidFill>
              </a:defRPr>
            </a:lvl4pPr>
            <a:lvl5pPr>
              <a:defRPr lang="en-GB" sz="1000" dirty="0">
                <a:solidFill>
                  <a:srgbClr val="50627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646438"/>
            <a:ext cx="12192000" cy="211565"/>
          </a:xfrm>
          <a:prstGeom prst="rect">
            <a:avLst/>
          </a:prstGeom>
        </p:spPr>
      </p:pic>
      <p:sp>
        <p:nvSpPr>
          <p:cNvPr id="9" name="Footer Placeholder 4"/>
          <p:cNvSpPr>
            <a:spLocks noGrp="1"/>
          </p:cNvSpPr>
          <p:nvPr>
            <p:ph type="ftr" sz="quarter" idx="3"/>
          </p:nvPr>
        </p:nvSpPr>
        <p:spPr>
          <a:xfrm>
            <a:off x="239349" y="6165304"/>
            <a:ext cx="3860800" cy="504056"/>
          </a:xfrm>
          <a:prstGeom prst="rect">
            <a:avLst/>
          </a:prstGeom>
        </p:spPr>
        <p:txBody>
          <a:bodyPr vert="horz" lIns="91440" tIns="45720" rIns="91440" bIns="45720" rtlCol="0" anchor="t">
            <a:normAutofit/>
          </a:bodyPr>
          <a:lstStyle>
            <a:lvl1pPr>
              <a:defRPr lang="en-GB" sz="1100" b="0" baseline="0" smtClean="0">
                <a:solidFill>
                  <a:srgbClr val="7C96A1"/>
                </a:solidFill>
                <a:latin typeface="Arial" pitchFamily="34" charset="0"/>
                <a:cs typeface="Arial" pitchFamily="34" charset="0"/>
              </a:defRPr>
            </a:lvl1pPr>
          </a:lstStyle>
          <a:p>
            <a:pPr>
              <a:lnSpc>
                <a:spcPts val="2600"/>
              </a:lnSpc>
            </a:pPr>
            <a:r>
              <a:rPr lang="en-GB" dirty="0"/>
              <a:t>Strictly confidential</a:t>
            </a:r>
          </a:p>
        </p:txBody>
      </p:sp>
      <p:cxnSp>
        <p:nvCxnSpPr>
          <p:cNvPr id="10" name="Straight Connector 9"/>
          <p:cNvCxnSpPr/>
          <p:nvPr userDrawn="1"/>
        </p:nvCxnSpPr>
        <p:spPr>
          <a:xfrm flipV="1">
            <a:off x="623078" y="975063"/>
            <a:ext cx="10944508" cy="2"/>
          </a:xfrm>
          <a:prstGeom prst="line">
            <a:avLst/>
          </a:prstGeom>
          <a:ln w="12700">
            <a:solidFill>
              <a:srgbClr val="952637"/>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5A3ECA00-F1EA-4E97-922E-1453B9EEBC91}"/>
              </a:ext>
            </a:extLst>
          </p:cNvPr>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876725" y="6046683"/>
            <a:ext cx="899795" cy="334645"/>
          </a:xfrm>
          <a:prstGeom prst="rect">
            <a:avLst/>
          </a:prstGeom>
          <a:noFill/>
          <a:ln>
            <a:noFill/>
          </a:ln>
        </p:spPr>
      </p:pic>
      <p:pic>
        <p:nvPicPr>
          <p:cNvPr id="16" name="Picture 15">
            <a:extLst>
              <a:ext uri="{FF2B5EF4-FFF2-40B4-BE49-F238E27FC236}">
                <a16:creationId xmlns:a16="http://schemas.microsoft.com/office/drawing/2014/main" id="{8E760634-1E3C-4202-895D-A459AFD07FB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992544" y="5949280"/>
            <a:ext cx="792088" cy="579753"/>
          </a:xfrm>
          <a:prstGeom prst="rect">
            <a:avLst/>
          </a:prstGeom>
        </p:spPr>
      </p:pic>
    </p:spTree>
    <p:extLst>
      <p:ext uri="{BB962C8B-B14F-4D97-AF65-F5344CB8AC3E}">
        <p14:creationId xmlns:p14="http://schemas.microsoft.com/office/powerpoint/2010/main" val="3440954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text">
    <p:spTree>
      <p:nvGrpSpPr>
        <p:cNvPr id="1" name=""/>
        <p:cNvGrpSpPr/>
        <p:nvPr/>
      </p:nvGrpSpPr>
      <p:grpSpPr>
        <a:xfrm>
          <a:off x="0" y="0"/>
          <a:ext cx="0" cy="0"/>
          <a:chOff x="0" y="0"/>
          <a:chExt cx="0" cy="0"/>
        </a:xfrm>
      </p:grpSpPr>
      <p:sp>
        <p:nvSpPr>
          <p:cNvPr id="5" name="Title Placeholder 1"/>
          <p:cNvSpPr>
            <a:spLocks noGrp="1"/>
          </p:cNvSpPr>
          <p:nvPr>
            <p:ph type="title" hasCustomPrompt="1"/>
          </p:nvPr>
        </p:nvSpPr>
        <p:spPr>
          <a:xfrm>
            <a:off x="623392" y="-346"/>
            <a:ext cx="10957984" cy="981075"/>
          </a:xfrm>
          <a:prstGeom prst="rect">
            <a:avLst/>
          </a:prstGeom>
        </p:spPr>
        <p:txBody>
          <a:bodyPr vert="horz" lIns="36000" tIns="36000" rIns="36000" bIns="36000" rtlCol="0" anchor="b" anchorCtr="0">
            <a:noAutofit/>
          </a:bodyPr>
          <a:lstStyle>
            <a:lvl1pPr>
              <a:lnSpc>
                <a:spcPts val="3600"/>
              </a:lnSpc>
              <a:defRPr sz="2600"/>
            </a:lvl1pPr>
          </a:lstStyle>
          <a:p>
            <a:r>
              <a:rPr lang="en-US" dirty="0"/>
              <a:t>Click to edit Header title</a:t>
            </a:r>
            <a:endParaRPr lang="en-GB" dirty="0"/>
          </a:p>
        </p:txBody>
      </p:sp>
      <p:sp>
        <p:nvSpPr>
          <p:cNvPr id="7" name="Slide Number Placeholder 5"/>
          <p:cNvSpPr>
            <a:spLocks noGrp="1"/>
          </p:cNvSpPr>
          <p:nvPr>
            <p:ph type="sldNum" sz="quarter" idx="4"/>
          </p:nvPr>
        </p:nvSpPr>
        <p:spPr>
          <a:xfrm>
            <a:off x="11280576" y="-27384"/>
            <a:ext cx="924587" cy="360039"/>
          </a:xfrm>
          <a:prstGeom prst="rect">
            <a:avLst/>
          </a:prstGeom>
        </p:spPr>
        <p:txBody>
          <a:bodyPr vert="horz" lIns="91440" tIns="45720" rIns="91440" bIns="45720" rtlCol="0" anchor="ctr"/>
          <a:lstStyle>
            <a:lvl1pPr algn="r">
              <a:defRPr sz="1400" b="1">
                <a:solidFill>
                  <a:schemeClr val="tx1">
                    <a:tint val="75000"/>
                  </a:schemeClr>
                </a:solidFill>
              </a:defRPr>
            </a:lvl1pPr>
          </a:lstStyle>
          <a:p>
            <a:fld id="{744657E7-3C9F-4794-A9EF-F6BB8383DFEC}" type="slidenum">
              <a:rPr lang="en-GB" smtClean="0"/>
              <a:pPr/>
              <a:t>‹#›</a:t>
            </a:fld>
            <a:endParaRPr lang="en-GB" dirty="0"/>
          </a:p>
        </p:txBody>
      </p:sp>
      <p:sp>
        <p:nvSpPr>
          <p:cNvPr id="18" name="Content Placeholder 17"/>
          <p:cNvSpPr>
            <a:spLocks noGrp="1"/>
          </p:cNvSpPr>
          <p:nvPr>
            <p:ph sz="quarter" idx="14"/>
          </p:nvPr>
        </p:nvSpPr>
        <p:spPr>
          <a:xfrm>
            <a:off x="623392" y="1196752"/>
            <a:ext cx="5304000" cy="4968000"/>
          </a:xfrm>
        </p:spPr>
        <p:txBody>
          <a:bodyPr vert="horz" lIns="36000" tIns="36000" rIns="36000" bIns="36000" rtlCol="0">
            <a:noAutofit/>
          </a:bodyPr>
          <a:lstStyle>
            <a:lvl1pPr>
              <a:defRPr lang="en-US" sz="1300" dirty="0" smtClean="0">
                <a:solidFill>
                  <a:srgbClr val="506270"/>
                </a:solidFill>
              </a:defRPr>
            </a:lvl1pPr>
            <a:lvl2pPr>
              <a:defRPr lang="en-US" sz="1200" dirty="0" smtClean="0">
                <a:solidFill>
                  <a:srgbClr val="506270"/>
                </a:solidFill>
              </a:defRPr>
            </a:lvl2pPr>
            <a:lvl3pPr>
              <a:defRPr lang="en-US" sz="1200" dirty="0" smtClean="0">
                <a:solidFill>
                  <a:srgbClr val="506270"/>
                </a:solidFill>
              </a:defRPr>
            </a:lvl3pPr>
            <a:lvl4pPr>
              <a:defRPr lang="en-US" sz="1000" dirty="0" smtClean="0">
                <a:solidFill>
                  <a:srgbClr val="506270"/>
                </a:solidFill>
              </a:defRPr>
            </a:lvl4pPr>
            <a:lvl5pPr>
              <a:defRPr lang="en-GB" sz="1000" dirty="0">
                <a:solidFill>
                  <a:srgbClr val="50627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0" name="Content Placeholder 19"/>
          <p:cNvSpPr>
            <a:spLocks noGrp="1"/>
          </p:cNvSpPr>
          <p:nvPr>
            <p:ph sz="quarter" idx="15"/>
          </p:nvPr>
        </p:nvSpPr>
        <p:spPr>
          <a:xfrm>
            <a:off x="6168597" y="1196752"/>
            <a:ext cx="5304000" cy="4968000"/>
          </a:xfrm>
        </p:spPr>
        <p:txBody>
          <a:bodyPr vert="horz" lIns="36000" tIns="36000" rIns="36000" bIns="36000" rtlCol="0">
            <a:noAutofit/>
          </a:bodyPr>
          <a:lstStyle>
            <a:lvl1pPr>
              <a:defRPr lang="en-US" sz="1300" smtClean="0">
                <a:solidFill>
                  <a:srgbClr val="506270"/>
                </a:solidFill>
              </a:defRPr>
            </a:lvl1pPr>
            <a:lvl2pPr>
              <a:defRPr lang="en-US" sz="1200" smtClean="0">
                <a:solidFill>
                  <a:srgbClr val="506270"/>
                </a:solidFill>
              </a:defRPr>
            </a:lvl2pPr>
            <a:lvl3pPr>
              <a:defRPr lang="en-US" sz="1200" smtClean="0">
                <a:solidFill>
                  <a:srgbClr val="506270"/>
                </a:solidFill>
              </a:defRPr>
            </a:lvl3pPr>
            <a:lvl4pPr>
              <a:defRPr lang="en-US" sz="1000" smtClean="0">
                <a:solidFill>
                  <a:srgbClr val="506270"/>
                </a:solidFill>
              </a:defRPr>
            </a:lvl4pPr>
            <a:lvl5pPr>
              <a:defRPr lang="en-GB" sz="1000" dirty="0">
                <a:solidFill>
                  <a:srgbClr val="50627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646438"/>
            <a:ext cx="12192000" cy="211565"/>
          </a:xfrm>
          <a:prstGeom prst="rect">
            <a:avLst/>
          </a:prstGeom>
        </p:spPr>
      </p:pic>
      <p:sp>
        <p:nvSpPr>
          <p:cNvPr id="10" name="Footer Placeholder 4"/>
          <p:cNvSpPr>
            <a:spLocks noGrp="1"/>
          </p:cNvSpPr>
          <p:nvPr>
            <p:ph type="ftr" sz="quarter" idx="3"/>
          </p:nvPr>
        </p:nvSpPr>
        <p:spPr>
          <a:xfrm>
            <a:off x="239349" y="6165304"/>
            <a:ext cx="3860800" cy="504056"/>
          </a:xfrm>
          <a:prstGeom prst="rect">
            <a:avLst/>
          </a:prstGeom>
        </p:spPr>
        <p:txBody>
          <a:bodyPr vert="horz" lIns="91440" tIns="45720" rIns="91440" bIns="45720" rtlCol="0" anchor="t">
            <a:normAutofit/>
          </a:bodyPr>
          <a:lstStyle>
            <a:lvl1pPr>
              <a:defRPr lang="en-GB" sz="1100" b="0" baseline="0" smtClean="0">
                <a:solidFill>
                  <a:srgbClr val="7C96A1"/>
                </a:solidFill>
                <a:latin typeface="Arial" pitchFamily="34" charset="0"/>
                <a:cs typeface="Arial" pitchFamily="34" charset="0"/>
              </a:defRPr>
            </a:lvl1pPr>
          </a:lstStyle>
          <a:p>
            <a:pPr>
              <a:lnSpc>
                <a:spcPts val="2600"/>
              </a:lnSpc>
            </a:pPr>
            <a:r>
              <a:rPr lang="en-GB" dirty="0"/>
              <a:t>Strictly confidential</a:t>
            </a:r>
          </a:p>
        </p:txBody>
      </p:sp>
      <p:cxnSp>
        <p:nvCxnSpPr>
          <p:cNvPr id="11" name="Straight Connector 10"/>
          <p:cNvCxnSpPr/>
          <p:nvPr userDrawn="1"/>
        </p:nvCxnSpPr>
        <p:spPr>
          <a:xfrm flipV="1">
            <a:off x="623078" y="975063"/>
            <a:ext cx="10944508" cy="2"/>
          </a:xfrm>
          <a:prstGeom prst="line">
            <a:avLst/>
          </a:prstGeom>
          <a:ln w="12700">
            <a:solidFill>
              <a:srgbClr val="952637"/>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18E4AB1C-1AA9-4AB9-A7AD-718FD9140DB3}"/>
              </a:ext>
            </a:extLst>
          </p:cNvPr>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876725" y="6046683"/>
            <a:ext cx="899795" cy="334645"/>
          </a:xfrm>
          <a:prstGeom prst="rect">
            <a:avLst/>
          </a:prstGeom>
          <a:noFill/>
          <a:ln>
            <a:noFill/>
          </a:ln>
        </p:spPr>
      </p:pic>
      <p:pic>
        <p:nvPicPr>
          <p:cNvPr id="17" name="Picture 16">
            <a:extLst>
              <a:ext uri="{FF2B5EF4-FFF2-40B4-BE49-F238E27FC236}">
                <a16:creationId xmlns:a16="http://schemas.microsoft.com/office/drawing/2014/main" id="{31562231-AE16-4636-9731-A3FB71F30B17}"/>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992544" y="5949280"/>
            <a:ext cx="792088" cy="579753"/>
          </a:xfrm>
          <a:prstGeom prst="rect">
            <a:avLst/>
          </a:prstGeom>
        </p:spPr>
      </p:pic>
    </p:spTree>
    <p:extLst>
      <p:ext uri="{BB962C8B-B14F-4D97-AF65-F5344CB8AC3E}">
        <p14:creationId xmlns:p14="http://schemas.microsoft.com/office/powerpoint/2010/main" val="3700412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content">
    <p:spTree>
      <p:nvGrpSpPr>
        <p:cNvPr id="1" name=""/>
        <p:cNvGrpSpPr/>
        <p:nvPr/>
      </p:nvGrpSpPr>
      <p:grpSpPr>
        <a:xfrm>
          <a:off x="0" y="0"/>
          <a:ext cx="0" cy="0"/>
          <a:chOff x="0" y="0"/>
          <a:chExt cx="0" cy="0"/>
        </a:xfrm>
      </p:grpSpPr>
      <p:sp>
        <p:nvSpPr>
          <p:cNvPr id="5" name="Title Placeholder 1"/>
          <p:cNvSpPr>
            <a:spLocks noGrp="1"/>
          </p:cNvSpPr>
          <p:nvPr>
            <p:ph type="title" hasCustomPrompt="1"/>
          </p:nvPr>
        </p:nvSpPr>
        <p:spPr>
          <a:xfrm>
            <a:off x="623392" y="-346"/>
            <a:ext cx="10957984" cy="981075"/>
          </a:xfrm>
          <a:prstGeom prst="rect">
            <a:avLst/>
          </a:prstGeom>
        </p:spPr>
        <p:txBody>
          <a:bodyPr vert="horz" lIns="36000" tIns="36000" rIns="36000" bIns="36000" rtlCol="0" anchor="b" anchorCtr="0">
            <a:noAutofit/>
          </a:bodyPr>
          <a:lstStyle>
            <a:lvl1pPr>
              <a:lnSpc>
                <a:spcPts val="3600"/>
              </a:lnSpc>
              <a:defRPr sz="2600"/>
            </a:lvl1pPr>
          </a:lstStyle>
          <a:p>
            <a:r>
              <a:rPr lang="en-US" dirty="0"/>
              <a:t>Click to edit Header title</a:t>
            </a:r>
            <a:endParaRPr lang="en-GB" dirty="0"/>
          </a:p>
        </p:txBody>
      </p:sp>
      <p:sp>
        <p:nvSpPr>
          <p:cNvPr id="7" name="Slide Number Placeholder 5"/>
          <p:cNvSpPr>
            <a:spLocks noGrp="1"/>
          </p:cNvSpPr>
          <p:nvPr>
            <p:ph type="sldNum" sz="quarter" idx="4"/>
          </p:nvPr>
        </p:nvSpPr>
        <p:spPr>
          <a:xfrm>
            <a:off x="11280576" y="-27384"/>
            <a:ext cx="924587" cy="360039"/>
          </a:xfrm>
          <a:prstGeom prst="rect">
            <a:avLst/>
          </a:prstGeom>
        </p:spPr>
        <p:txBody>
          <a:bodyPr vert="horz" lIns="91440" tIns="45720" rIns="91440" bIns="45720" rtlCol="0" anchor="ctr"/>
          <a:lstStyle>
            <a:lvl1pPr algn="r">
              <a:defRPr sz="1400" b="1">
                <a:solidFill>
                  <a:schemeClr val="tx1">
                    <a:tint val="75000"/>
                  </a:schemeClr>
                </a:solidFill>
              </a:defRPr>
            </a:lvl1pPr>
          </a:lstStyle>
          <a:p>
            <a:fld id="{744657E7-3C9F-4794-A9EF-F6BB8383DFEC}" type="slidenum">
              <a:rPr lang="en-GB" smtClean="0"/>
              <a:pPr/>
              <a:t>‹#›</a:t>
            </a:fld>
            <a:endParaRPr lang="en-GB" dirty="0"/>
          </a:p>
        </p:txBody>
      </p:sp>
      <p:sp>
        <p:nvSpPr>
          <p:cNvPr id="12" name="Text Placeholder 11"/>
          <p:cNvSpPr>
            <a:spLocks noGrp="1"/>
          </p:cNvSpPr>
          <p:nvPr>
            <p:ph type="body" sz="quarter" idx="11" hasCustomPrompt="1"/>
          </p:nvPr>
        </p:nvSpPr>
        <p:spPr>
          <a:xfrm>
            <a:off x="6168597" y="1196752"/>
            <a:ext cx="5304000" cy="648000"/>
          </a:xfrm>
        </p:spPr>
        <p:txBody>
          <a:bodyPr vert="horz" lIns="36000" tIns="36000" rIns="36000" bIns="36000" rtlCol="0" anchor="ctr">
            <a:noAutofit/>
          </a:bodyPr>
          <a:lstStyle>
            <a:lvl1pPr marL="173038" indent="-173038" algn="ctr">
              <a:buNone/>
              <a:defRPr lang="en-US" sz="1400" b="1" baseline="0" dirty="0" smtClean="0"/>
            </a:lvl1pPr>
          </a:lstStyle>
          <a:p>
            <a:pPr marL="0" lvl="0" indent="0" algn="ctr"/>
            <a:r>
              <a:rPr lang="en-US" dirty="0"/>
              <a:t>Click to edit heading text</a:t>
            </a:r>
          </a:p>
        </p:txBody>
      </p:sp>
      <p:sp>
        <p:nvSpPr>
          <p:cNvPr id="18" name="Content Placeholder 17"/>
          <p:cNvSpPr>
            <a:spLocks noGrp="1"/>
          </p:cNvSpPr>
          <p:nvPr>
            <p:ph sz="quarter" idx="14"/>
          </p:nvPr>
        </p:nvSpPr>
        <p:spPr>
          <a:xfrm>
            <a:off x="623392" y="1196752"/>
            <a:ext cx="5304000" cy="4969098"/>
          </a:xfrm>
        </p:spPr>
        <p:txBody>
          <a:bodyPr vert="horz" lIns="36000" tIns="36000" rIns="36000" bIns="36000" rtlCol="0">
            <a:noAutofit/>
          </a:bodyPr>
          <a:lstStyle>
            <a:lvl1pPr>
              <a:defRPr lang="en-US" sz="1300" smtClean="0">
                <a:solidFill>
                  <a:srgbClr val="506270"/>
                </a:solidFill>
              </a:defRPr>
            </a:lvl1pPr>
            <a:lvl2pPr>
              <a:defRPr lang="en-US" sz="1200" smtClean="0">
                <a:solidFill>
                  <a:srgbClr val="506270"/>
                </a:solidFill>
              </a:defRPr>
            </a:lvl2pPr>
            <a:lvl3pPr>
              <a:defRPr lang="en-US" sz="1200" smtClean="0">
                <a:solidFill>
                  <a:srgbClr val="506270"/>
                </a:solidFill>
              </a:defRPr>
            </a:lvl3pPr>
            <a:lvl4pPr>
              <a:defRPr lang="en-US" sz="1000" smtClean="0">
                <a:solidFill>
                  <a:srgbClr val="506270"/>
                </a:solidFill>
              </a:defRPr>
            </a:lvl4pPr>
            <a:lvl5pPr>
              <a:defRPr lang="en-GB" sz="1000" dirty="0">
                <a:solidFill>
                  <a:srgbClr val="50627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0" name="Content Placeholder 19"/>
          <p:cNvSpPr>
            <a:spLocks noGrp="1"/>
          </p:cNvSpPr>
          <p:nvPr>
            <p:ph sz="quarter" idx="15"/>
          </p:nvPr>
        </p:nvSpPr>
        <p:spPr>
          <a:xfrm>
            <a:off x="6168597" y="1916832"/>
            <a:ext cx="5304000" cy="4248000"/>
          </a:xfrm>
        </p:spPr>
        <p:txBody>
          <a:bodyPr vert="horz" lIns="36000" tIns="36000" rIns="36000" bIns="36000" rtlCol="0">
            <a:noAutofit/>
          </a:bodyPr>
          <a:lstStyle>
            <a:lvl1pPr>
              <a:defRPr lang="en-US" sz="1300" dirty="0" smtClean="0">
                <a:solidFill>
                  <a:srgbClr val="506270"/>
                </a:solidFill>
              </a:defRPr>
            </a:lvl1pPr>
            <a:lvl2pPr>
              <a:defRPr lang="en-US" sz="1200" dirty="0" smtClean="0">
                <a:solidFill>
                  <a:srgbClr val="506270"/>
                </a:solidFill>
              </a:defRPr>
            </a:lvl2pPr>
            <a:lvl3pPr>
              <a:defRPr lang="en-US" sz="1200" dirty="0" smtClean="0">
                <a:solidFill>
                  <a:srgbClr val="506270"/>
                </a:solidFill>
              </a:defRPr>
            </a:lvl3pPr>
            <a:lvl4pPr>
              <a:defRPr lang="en-US" sz="1000" dirty="0" smtClean="0">
                <a:solidFill>
                  <a:srgbClr val="506270"/>
                </a:solidFill>
              </a:defRPr>
            </a:lvl4pPr>
            <a:lvl5pPr>
              <a:defRPr lang="en-GB" sz="1000" dirty="0">
                <a:solidFill>
                  <a:srgbClr val="50627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646438"/>
            <a:ext cx="12192000" cy="211565"/>
          </a:xfrm>
          <a:prstGeom prst="rect">
            <a:avLst/>
          </a:prstGeom>
        </p:spPr>
      </p:pic>
      <p:sp>
        <p:nvSpPr>
          <p:cNvPr id="11" name="Footer Placeholder 4"/>
          <p:cNvSpPr>
            <a:spLocks noGrp="1"/>
          </p:cNvSpPr>
          <p:nvPr>
            <p:ph type="ftr" sz="quarter" idx="3"/>
          </p:nvPr>
        </p:nvSpPr>
        <p:spPr>
          <a:xfrm>
            <a:off x="239349" y="6165304"/>
            <a:ext cx="3860800" cy="504056"/>
          </a:xfrm>
          <a:prstGeom prst="rect">
            <a:avLst/>
          </a:prstGeom>
        </p:spPr>
        <p:txBody>
          <a:bodyPr vert="horz" lIns="91440" tIns="45720" rIns="91440" bIns="45720" rtlCol="0" anchor="t">
            <a:normAutofit/>
          </a:bodyPr>
          <a:lstStyle>
            <a:lvl1pPr>
              <a:defRPr lang="en-GB" sz="1100" b="0" baseline="0" smtClean="0">
                <a:solidFill>
                  <a:srgbClr val="7C96A1"/>
                </a:solidFill>
                <a:latin typeface="Arial" pitchFamily="34" charset="0"/>
                <a:cs typeface="Arial" pitchFamily="34" charset="0"/>
              </a:defRPr>
            </a:lvl1pPr>
          </a:lstStyle>
          <a:p>
            <a:pPr>
              <a:lnSpc>
                <a:spcPts val="2600"/>
              </a:lnSpc>
            </a:pPr>
            <a:r>
              <a:rPr lang="en-GB" dirty="0"/>
              <a:t>Strictly confidential</a:t>
            </a:r>
          </a:p>
        </p:txBody>
      </p:sp>
      <p:cxnSp>
        <p:nvCxnSpPr>
          <p:cNvPr id="13" name="Straight Connector 12"/>
          <p:cNvCxnSpPr/>
          <p:nvPr userDrawn="1"/>
        </p:nvCxnSpPr>
        <p:spPr>
          <a:xfrm flipV="1">
            <a:off x="623078" y="975063"/>
            <a:ext cx="10944508" cy="2"/>
          </a:xfrm>
          <a:prstGeom prst="line">
            <a:avLst/>
          </a:prstGeom>
          <a:ln w="12700">
            <a:solidFill>
              <a:srgbClr val="952637"/>
            </a:solidFill>
          </a:ln>
        </p:spPr>
        <p:style>
          <a:lnRef idx="1">
            <a:schemeClr val="accent1"/>
          </a:lnRef>
          <a:fillRef idx="0">
            <a:schemeClr val="accent1"/>
          </a:fillRef>
          <a:effectRef idx="0">
            <a:schemeClr val="accent1"/>
          </a:effectRef>
          <a:fontRef idx="minor">
            <a:schemeClr val="tx1"/>
          </a:fontRef>
        </p:style>
      </p:cxnSp>
      <p:pic>
        <p:nvPicPr>
          <p:cNvPr id="19" name="Picture 18">
            <a:extLst>
              <a:ext uri="{FF2B5EF4-FFF2-40B4-BE49-F238E27FC236}">
                <a16:creationId xmlns:a16="http://schemas.microsoft.com/office/drawing/2014/main" id="{468721E6-D5AD-43CC-BF02-617EBC51C3E0}"/>
              </a:ext>
            </a:extLst>
          </p:cNvPr>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876725" y="6046683"/>
            <a:ext cx="899795" cy="334645"/>
          </a:xfrm>
          <a:prstGeom prst="rect">
            <a:avLst/>
          </a:prstGeom>
          <a:noFill/>
          <a:ln>
            <a:noFill/>
          </a:ln>
        </p:spPr>
      </p:pic>
      <p:pic>
        <p:nvPicPr>
          <p:cNvPr id="21" name="Picture 20">
            <a:extLst>
              <a:ext uri="{FF2B5EF4-FFF2-40B4-BE49-F238E27FC236}">
                <a16:creationId xmlns:a16="http://schemas.microsoft.com/office/drawing/2014/main" id="{8DDDADB7-4704-4BBF-93DF-E2751026085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992544" y="5949280"/>
            <a:ext cx="792088" cy="579753"/>
          </a:xfrm>
          <a:prstGeom prst="rect">
            <a:avLst/>
          </a:prstGeom>
        </p:spPr>
      </p:pic>
    </p:spTree>
    <p:extLst>
      <p:ext uri="{BB962C8B-B14F-4D97-AF65-F5344CB8AC3E}">
        <p14:creationId xmlns:p14="http://schemas.microsoft.com/office/powerpoint/2010/main" val="62104510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two content">
    <p:spTree>
      <p:nvGrpSpPr>
        <p:cNvPr id="1" name=""/>
        <p:cNvGrpSpPr/>
        <p:nvPr/>
      </p:nvGrpSpPr>
      <p:grpSpPr>
        <a:xfrm>
          <a:off x="0" y="0"/>
          <a:ext cx="0" cy="0"/>
          <a:chOff x="0" y="0"/>
          <a:chExt cx="0" cy="0"/>
        </a:xfrm>
      </p:grpSpPr>
      <p:sp>
        <p:nvSpPr>
          <p:cNvPr id="5" name="Title Placeholder 1"/>
          <p:cNvSpPr>
            <a:spLocks noGrp="1"/>
          </p:cNvSpPr>
          <p:nvPr>
            <p:ph type="title" hasCustomPrompt="1"/>
          </p:nvPr>
        </p:nvSpPr>
        <p:spPr>
          <a:xfrm>
            <a:off x="623392" y="-346"/>
            <a:ext cx="10957984" cy="981075"/>
          </a:xfrm>
          <a:prstGeom prst="rect">
            <a:avLst/>
          </a:prstGeom>
        </p:spPr>
        <p:txBody>
          <a:bodyPr vert="horz" lIns="36000" tIns="36000" rIns="36000" bIns="36000" rtlCol="0" anchor="b" anchorCtr="0">
            <a:noAutofit/>
          </a:bodyPr>
          <a:lstStyle>
            <a:lvl1pPr>
              <a:lnSpc>
                <a:spcPts val="3600"/>
              </a:lnSpc>
              <a:defRPr sz="2600"/>
            </a:lvl1pPr>
          </a:lstStyle>
          <a:p>
            <a:r>
              <a:rPr lang="en-US" dirty="0"/>
              <a:t>Click to edit Header title</a:t>
            </a:r>
            <a:endParaRPr lang="en-GB" dirty="0"/>
          </a:p>
        </p:txBody>
      </p:sp>
      <p:sp>
        <p:nvSpPr>
          <p:cNvPr id="7" name="Slide Number Placeholder 5"/>
          <p:cNvSpPr>
            <a:spLocks noGrp="1"/>
          </p:cNvSpPr>
          <p:nvPr>
            <p:ph type="sldNum" sz="quarter" idx="4"/>
          </p:nvPr>
        </p:nvSpPr>
        <p:spPr>
          <a:xfrm>
            <a:off x="11280576" y="-27384"/>
            <a:ext cx="924587" cy="360039"/>
          </a:xfrm>
          <a:prstGeom prst="rect">
            <a:avLst/>
          </a:prstGeom>
        </p:spPr>
        <p:txBody>
          <a:bodyPr vert="horz" lIns="91440" tIns="45720" rIns="91440" bIns="45720" rtlCol="0" anchor="ctr"/>
          <a:lstStyle>
            <a:lvl1pPr algn="r">
              <a:defRPr sz="1400" b="1">
                <a:solidFill>
                  <a:schemeClr val="tx1">
                    <a:tint val="75000"/>
                  </a:schemeClr>
                </a:solidFill>
              </a:defRPr>
            </a:lvl1pPr>
          </a:lstStyle>
          <a:p>
            <a:fld id="{744657E7-3C9F-4794-A9EF-F6BB8383DFEC}" type="slidenum">
              <a:rPr lang="en-GB" smtClean="0"/>
              <a:pPr/>
              <a:t>‹#›</a:t>
            </a:fld>
            <a:endParaRPr lang="en-GB" dirty="0"/>
          </a:p>
        </p:txBody>
      </p:sp>
      <p:sp>
        <p:nvSpPr>
          <p:cNvPr id="18" name="Content Placeholder 17"/>
          <p:cNvSpPr>
            <a:spLocks noGrp="1"/>
          </p:cNvSpPr>
          <p:nvPr>
            <p:ph sz="quarter" idx="14"/>
          </p:nvPr>
        </p:nvSpPr>
        <p:spPr>
          <a:xfrm>
            <a:off x="623392" y="1196751"/>
            <a:ext cx="5304000" cy="4968000"/>
          </a:xfrm>
        </p:spPr>
        <p:txBody>
          <a:bodyPr vert="horz" lIns="36000" tIns="36000" rIns="36000" bIns="36000" rtlCol="0">
            <a:noAutofit/>
          </a:bodyPr>
          <a:lstStyle>
            <a:lvl1pPr>
              <a:defRPr lang="en-US" sz="1300" dirty="0" smtClean="0">
                <a:solidFill>
                  <a:srgbClr val="506270"/>
                </a:solidFill>
              </a:defRPr>
            </a:lvl1pPr>
            <a:lvl2pPr>
              <a:defRPr lang="en-US" sz="1200" dirty="0" smtClean="0">
                <a:solidFill>
                  <a:srgbClr val="506270"/>
                </a:solidFill>
              </a:defRPr>
            </a:lvl2pPr>
            <a:lvl3pPr>
              <a:defRPr lang="en-US" sz="1200" dirty="0" smtClean="0">
                <a:solidFill>
                  <a:srgbClr val="506270"/>
                </a:solidFill>
              </a:defRPr>
            </a:lvl3pPr>
            <a:lvl4pPr>
              <a:defRPr lang="en-US" sz="1000" dirty="0" smtClean="0">
                <a:solidFill>
                  <a:srgbClr val="506270"/>
                </a:solidFill>
              </a:defRPr>
            </a:lvl4pPr>
            <a:lvl5pPr>
              <a:defRPr lang="en-GB" sz="1000" dirty="0">
                <a:solidFill>
                  <a:srgbClr val="50627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0" name="Content Placeholder 19"/>
          <p:cNvSpPr>
            <a:spLocks noGrp="1"/>
          </p:cNvSpPr>
          <p:nvPr>
            <p:ph sz="quarter" idx="15"/>
          </p:nvPr>
        </p:nvSpPr>
        <p:spPr>
          <a:xfrm>
            <a:off x="6168597" y="1687376"/>
            <a:ext cx="5304000" cy="1944000"/>
          </a:xfrm>
        </p:spPr>
        <p:txBody>
          <a:bodyPr vert="horz" lIns="36000" tIns="36000" rIns="36000" bIns="36000" rtlCol="0">
            <a:noAutofit/>
          </a:bodyPr>
          <a:lstStyle>
            <a:lvl1pPr>
              <a:defRPr lang="en-US" sz="1300" dirty="0" smtClean="0">
                <a:solidFill>
                  <a:srgbClr val="506270"/>
                </a:solidFill>
              </a:defRPr>
            </a:lvl1pPr>
            <a:lvl2pPr>
              <a:defRPr lang="en-US" sz="1200" dirty="0" smtClean="0">
                <a:solidFill>
                  <a:srgbClr val="506270"/>
                </a:solidFill>
              </a:defRPr>
            </a:lvl2pPr>
            <a:lvl3pPr>
              <a:defRPr lang="en-US" sz="1200" dirty="0" smtClean="0">
                <a:solidFill>
                  <a:srgbClr val="506270"/>
                </a:solidFill>
              </a:defRPr>
            </a:lvl3pPr>
            <a:lvl4pPr>
              <a:defRPr lang="en-US" sz="1000" dirty="0" smtClean="0">
                <a:solidFill>
                  <a:srgbClr val="506270"/>
                </a:solidFill>
              </a:defRPr>
            </a:lvl4pPr>
            <a:lvl5pPr>
              <a:defRPr lang="en-GB" sz="1000" dirty="0">
                <a:solidFill>
                  <a:srgbClr val="50627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5" name="Content Placeholder 24"/>
          <p:cNvSpPr>
            <a:spLocks noGrp="1"/>
          </p:cNvSpPr>
          <p:nvPr>
            <p:ph sz="quarter" idx="17"/>
          </p:nvPr>
        </p:nvSpPr>
        <p:spPr>
          <a:xfrm>
            <a:off x="6173813" y="4225072"/>
            <a:ext cx="5304000" cy="1944000"/>
          </a:xfrm>
        </p:spPr>
        <p:txBody>
          <a:bodyPr vert="horz" lIns="36000" tIns="36000" rIns="36000" bIns="36000" rtlCol="0">
            <a:noAutofit/>
          </a:bodyPr>
          <a:lstStyle>
            <a:lvl1pPr>
              <a:defRPr lang="en-US" sz="1300" dirty="0" smtClean="0">
                <a:solidFill>
                  <a:srgbClr val="506270"/>
                </a:solidFill>
              </a:defRPr>
            </a:lvl1pPr>
            <a:lvl2pPr>
              <a:defRPr lang="en-US" sz="1200" dirty="0" smtClean="0">
                <a:solidFill>
                  <a:srgbClr val="506270"/>
                </a:solidFill>
              </a:defRPr>
            </a:lvl2pPr>
            <a:lvl3pPr>
              <a:defRPr lang="en-US" sz="1200" dirty="0" smtClean="0">
                <a:solidFill>
                  <a:srgbClr val="506270"/>
                </a:solidFill>
              </a:defRPr>
            </a:lvl3pPr>
            <a:lvl4pPr>
              <a:defRPr lang="en-US" sz="1000" dirty="0" smtClean="0">
                <a:solidFill>
                  <a:srgbClr val="506270"/>
                </a:solidFill>
              </a:defRPr>
            </a:lvl4pPr>
            <a:lvl5pPr>
              <a:defRPr lang="en-GB" sz="1000" dirty="0">
                <a:solidFill>
                  <a:srgbClr val="50627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646438"/>
            <a:ext cx="12192000" cy="211565"/>
          </a:xfrm>
          <a:prstGeom prst="rect">
            <a:avLst/>
          </a:prstGeom>
        </p:spPr>
      </p:pic>
      <p:sp>
        <p:nvSpPr>
          <p:cNvPr id="13" name="Footer Placeholder 4"/>
          <p:cNvSpPr>
            <a:spLocks noGrp="1"/>
          </p:cNvSpPr>
          <p:nvPr>
            <p:ph type="ftr" sz="quarter" idx="3"/>
          </p:nvPr>
        </p:nvSpPr>
        <p:spPr>
          <a:xfrm>
            <a:off x="239349" y="6165304"/>
            <a:ext cx="3860800" cy="504056"/>
          </a:xfrm>
          <a:prstGeom prst="rect">
            <a:avLst/>
          </a:prstGeom>
        </p:spPr>
        <p:txBody>
          <a:bodyPr vert="horz" lIns="91440" tIns="45720" rIns="91440" bIns="45720" rtlCol="0" anchor="t">
            <a:normAutofit/>
          </a:bodyPr>
          <a:lstStyle>
            <a:lvl1pPr>
              <a:defRPr lang="en-GB" sz="1100" b="0" baseline="0" smtClean="0">
                <a:solidFill>
                  <a:srgbClr val="7C96A1"/>
                </a:solidFill>
                <a:latin typeface="Arial" pitchFamily="34" charset="0"/>
                <a:cs typeface="Arial" pitchFamily="34" charset="0"/>
              </a:defRPr>
            </a:lvl1pPr>
          </a:lstStyle>
          <a:p>
            <a:pPr>
              <a:lnSpc>
                <a:spcPts val="2600"/>
              </a:lnSpc>
            </a:pPr>
            <a:r>
              <a:rPr lang="en-GB" dirty="0"/>
              <a:t>Strictly confidential</a:t>
            </a:r>
          </a:p>
        </p:txBody>
      </p:sp>
      <p:cxnSp>
        <p:nvCxnSpPr>
          <p:cNvPr id="14" name="Straight Connector 13"/>
          <p:cNvCxnSpPr/>
          <p:nvPr userDrawn="1"/>
        </p:nvCxnSpPr>
        <p:spPr>
          <a:xfrm flipV="1">
            <a:off x="623078" y="975063"/>
            <a:ext cx="10944508" cy="2"/>
          </a:xfrm>
          <a:prstGeom prst="line">
            <a:avLst/>
          </a:prstGeom>
          <a:ln w="12700">
            <a:solidFill>
              <a:srgbClr val="952637"/>
            </a:solidFill>
          </a:ln>
        </p:spPr>
        <p:style>
          <a:lnRef idx="1">
            <a:schemeClr val="accent1"/>
          </a:lnRef>
          <a:fillRef idx="0">
            <a:schemeClr val="accent1"/>
          </a:fillRef>
          <a:effectRef idx="0">
            <a:schemeClr val="accent1"/>
          </a:effectRef>
          <a:fontRef idx="minor">
            <a:schemeClr val="tx1"/>
          </a:fontRef>
        </p:style>
      </p:cxnSp>
      <p:sp>
        <p:nvSpPr>
          <p:cNvPr id="17" name="Text Placeholder 11"/>
          <p:cNvSpPr>
            <a:spLocks noGrp="1"/>
          </p:cNvSpPr>
          <p:nvPr>
            <p:ph type="body" sz="quarter" idx="11" hasCustomPrompt="1"/>
          </p:nvPr>
        </p:nvSpPr>
        <p:spPr>
          <a:xfrm>
            <a:off x="6168597" y="1196752"/>
            <a:ext cx="5304000" cy="360000"/>
          </a:xfrm>
        </p:spPr>
        <p:txBody>
          <a:bodyPr vert="horz" lIns="36000" tIns="36000" rIns="36000" bIns="36000" rtlCol="0" anchor="ctr">
            <a:noAutofit/>
          </a:bodyPr>
          <a:lstStyle>
            <a:lvl1pPr marL="173038" indent="-173038" algn="ctr">
              <a:buNone/>
              <a:defRPr lang="en-US" sz="1400" b="1" baseline="0" dirty="0" smtClean="0"/>
            </a:lvl1pPr>
          </a:lstStyle>
          <a:p>
            <a:pPr marL="0" lvl="0" indent="0" algn="ctr"/>
            <a:r>
              <a:rPr lang="en-US" dirty="0"/>
              <a:t>Click to enter heading text</a:t>
            </a:r>
          </a:p>
        </p:txBody>
      </p:sp>
      <p:sp>
        <p:nvSpPr>
          <p:cNvPr id="19" name="Text Placeholder 15"/>
          <p:cNvSpPr>
            <a:spLocks noGrp="1"/>
          </p:cNvSpPr>
          <p:nvPr>
            <p:ph type="body" sz="quarter" idx="13" hasCustomPrompt="1"/>
          </p:nvPr>
        </p:nvSpPr>
        <p:spPr>
          <a:xfrm>
            <a:off x="6168597" y="3734448"/>
            <a:ext cx="5304000" cy="360000"/>
          </a:xfrm>
        </p:spPr>
        <p:txBody>
          <a:bodyPr vert="horz" lIns="36000" tIns="36000" rIns="36000" bIns="36000" rtlCol="0" anchor="ctr">
            <a:noAutofit/>
          </a:bodyPr>
          <a:lstStyle>
            <a:lvl1pPr marL="173038" indent="-173038" algn="ctr">
              <a:buNone/>
              <a:defRPr lang="en-US" sz="1400" b="1" baseline="0" dirty="0" smtClean="0"/>
            </a:lvl1pPr>
          </a:lstStyle>
          <a:p>
            <a:pPr marL="0" lvl="0" indent="0" algn="ctr"/>
            <a:r>
              <a:rPr lang="en-US" dirty="0"/>
              <a:t>Click to edit heading text</a:t>
            </a:r>
          </a:p>
        </p:txBody>
      </p:sp>
      <p:pic>
        <p:nvPicPr>
          <p:cNvPr id="23" name="Picture 22">
            <a:extLst>
              <a:ext uri="{FF2B5EF4-FFF2-40B4-BE49-F238E27FC236}">
                <a16:creationId xmlns:a16="http://schemas.microsoft.com/office/drawing/2014/main" id="{2F7792E7-79ED-4136-8072-483A2887E0B7}"/>
              </a:ext>
            </a:extLst>
          </p:cNvPr>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876725" y="6046683"/>
            <a:ext cx="899795" cy="334645"/>
          </a:xfrm>
          <a:prstGeom prst="rect">
            <a:avLst/>
          </a:prstGeom>
          <a:noFill/>
          <a:ln>
            <a:noFill/>
          </a:ln>
        </p:spPr>
      </p:pic>
      <p:pic>
        <p:nvPicPr>
          <p:cNvPr id="24" name="Picture 23">
            <a:extLst>
              <a:ext uri="{FF2B5EF4-FFF2-40B4-BE49-F238E27FC236}">
                <a16:creationId xmlns:a16="http://schemas.microsoft.com/office/drawing/2014/main" id="{BD8662E0-C856-48D1-B39D-3091001EA23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992544" y="5949280"/>
            <a:ext cx="792088" cy="579753"/>
          </a:xfrm>
          <a:prstGeom prst="rect">
            <a:avLst/>
          </a:prstGeom>
        </p:spPr>
      </p:pic>
    </p:spTree>
    <p:extLst>
      <p:ext uri="{BB962C8B-B14F-4D97-AF65-F5344CB8AC3E}">
        <p14:creationId xmlns:p14="http://schemas.microsoft.com/office/powerpoint/2010/main" val="548852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Title Placeholder 1"/>
          <p:cNvSpPr>
            <a:spLocks noGrp="1"/>
          </p:cNvSpPr>
          <p:nvPr>
            <p:ph type="title" hasCustomPrompt="1"/>
          </p:nvPr>
        </p:nvSpPr>
        <p:spPr>
          <a:xfrm>
            <a:off x="623392" y="-346"/>
            <a:ext cx="10957984" cy="981075"/>
          </a:xfrm>
          <a:prstGeom prst="rect">
            <a:avLst/>
          </a:prstGeom>
        </p:spPr>
        <p:txBody>
          <a:bodyPr vert="horz" lIns="36000" tIns="36000" rIns="36000" bIns="36000" rtlCol="0" anchor="b" anchorCtr="0">
            <a:noAutofit/>
          </a:bodyPr>
          <a:lstStyle>
            <a:lvl1pPr>
              <a:lnSpc>
                <a:spcPts val="3600"/>
              </a:lnSpc>
              <a:defRPr sz="2600" baseline="0"/>
            </a:lvl1pPr>
          </a:lstStyle>
          <a:p>
            <a:r>
              <a:rPr lang="en-US" dirty="0"/>
              <a:t>Click to edit Header title</a:t>
            </a:r>
            <a:endParaRPr lang="en-GB" dirty="0"/>
          </a:p>
        </p:txBody>
      </p:sp>
      <p:sp>
        <p:nvSpPr>
          <p:cNvPr id="7" name="Slide Number Placeholder 5"/>
          <p:cNvSpPr>
            <a:spLocks noGrp="1"/>
          </p:cNvSpPr>
          <p:nvPr>
            <p:ph type="sldNum" sz="quarter" idx="4"/>
          </p:nvPr>
        </p:nvSpPr>
        <p:spPr>
          <a:xfrm>
            <a:off x="11280576" y="-27384"/>
            <a:ext cx="924587" cy="360039"/>
          </a:xfrm>
          <a:prstGeom prst="rect">
            <a:avLst/>
          </a:prstGeom>
        </p:spPr>
        <p:txBody>
          <a:bodyPr vert="horz" lIns="91440" tIns="45720" rIns="91440" bIns="45720" rtlCol="0" anchor="ctr"/>
          <a:lstStyle>
            <a:lvl1pPr algn="r">
              <a:defRPr sz="1400" b="1">
                <a:solidFill>
                  <a:schemeClr val="tx1">
                    <a:tint val="75000"/>
                  </a:schemeClr>
                </a:solidFill>
              </a:defRPr>
            </a:lvl1pPr>
          </a:lstStyle>
          <a:p>
            <a:fld id="{744657E7-3C9F-4794-A9EF-F6BB8383DFEC}" type="slidenum">
              <a:rPr lang="en-GB" smtClean="0"/>
              <a:pPr/>
              <a:t>‹#›</a:t>
            </a:fld>
            <a:endParaRPr lang="en-GB" dirty="0"/>
          </a:p>
        </p:txBody>
      </p:sp>
      <p:sp>
        <p:nvSpPr>
          <p:cNvPr id="10" name="Text Placeholder 9"/>
          <p:cNvSpPr>
            <a:spLocks noGrp="1"/>
          </p:cNvSpPr>
          <p:nvPr>
            <p:ph type="body" sz="quarter" idx="10" hasCustomPrompt="1"/>
          </p:nvPr>
        </p:nvSpPr>
        <p:spPr>
          <a:xfrm>
            <a:off x="623392" y="1196752"/>
            <a:ext cx="5304000" cy="648000"/>
          </a:xfrm>
        </p:spPr>
        <p:txBody>
          <a:bodyPr vert="horz" lIns="36000" tIns="36000" rIns="36000" bIns="36000" rtlCol="0" anchor="ctr">
            <a:noAutofit/>
          </a:bodyPr>
          <a:lstStyle>
            <a:lvl1pPr marL="173038" indent="-173038" algn="ctr">
              <a:buNone/>
              <a:defRPr lang="en-US" sz="1400" b="1" baseline="0" dirty="0" smtClean="0"/>
            </a:lvl1pPr>
          </a:lstStyle>
          <a:p>
            <a:pPr marL="0" lvl="0" indent="0" algn="ctr"/>
            <a:r>
              <a:rPr lang="en-US" dirty="0"/>
              <a:t>Click to edit heading text</a:t>
            </a:r>
          </a:p>
        </p:txBody>
      </p:sp>
      <p:sp>
        <p:nvSpPr>
          <p:cNvPr id="12" name="Text Placeholder 11"/>
          <p:cNvSpPr>
            <a:spLocks noGrp="1"/>
          </p:cNvSpPr>
          <p:nvPr>
            <p:ph type="body" sz="quarter" idx="11" hasCustomPrompt="1"/>
          </p:nvPr>
        </p:nvSpPr>
        <p:spPr>
          <a:xfrm>
            <a:off x="6168597" y="1196752"/>
            <a:ext cx="5304000" cy="648000"/>
          </a:xfrm>
        </p:spPr>
        <p:txBody>
          <a:bodyPr vert="horz" lIns="36000" tIns="36000" rIns="36000" bIns="36000" rtlCol="0" anchor="ctr">
            <a:noAutofit/>
          </a:bodyPr>
          <a:lstStyle>
            <a:lvl1pPr marL="173038" indent="-173038" algn="ctr">
              <a:buNone/>
              <a:defRPr lang="en-US" sz="1400" b="1" baseline="0" dirty="0" smtClean="0"/>
            </a:lvl1pPr>
          </a:lstStyle>
          <a:p>
            <a:pPr marL="0" lvl="0" indent="0" algn="ctr"/>
            <a:r>
              <a:rPr lang="en-US" dirty="0"/>
              <a:t>Click to edit heading text</a:t>
            </a:r>
          </a:p>
        </p:txBody>
      </p:sp>
      <p:sp>
        <p:nvSpPr>
          <p:cNvPr id="18" name="Content Placeholder 17"/>
          <p:cNvSpPr>
            <a:spLocks noGrp="1"/>
          </p:cNvSpPr>
          <p:nvPr>
            <p:ph sz="quarter" idx="14"/>
          </p:nvPr>
        </p:nvSpPr>
        <p:spPr>
          <a:xfrm>
            <a:off x="623392" y="1916832"/>
            <a:ext cx="5304000" cy="4248000"/>
          </a:xfrm>
        </p:spPr>
        <p:txBody>
          <a:bodyPr vert="horz" lIns="36000" tIns="36000" rIns="36000" bIns="36000" rtlCol="0">
            <a:noAutofit/>
          </a:bodyPr>
          <a:lstStyle>
            <a:lvl1pPr>
              <a:defRPr lang="en-US" sz="1300" dirty="0" smtClean="0">
                <a:solidFill>
                  <a:srgbClr val="506270"/>
                </a:solidFill>
              </a:defRPr>
            </a:lvl1pPr>
            <a:lvl2pPr>
              <a:defRPr lang="en-US" sz="1200" dirty="0" smtClean="0">
                <a:solidFill>
                  <a:srgbClr val="506270"/>
                </a:solidFill>
              </a:defRPr>
            </a:lvl2pPr>
            <a:lvl3pPr>
              <a:defRPr lang="en-US" sz="1200" dirty="0" smtClean="0">
                <a:solidFill>
                  <a:srgbClr val="506270"/>
                </a:solidFill>
              </a:defRPr>
            </a:lvl3pPr>
            <a:lvl4pPr>
              <a:defRPr lang="en-US" sz="1000" dirty="0" smtClean="0">
                <a:solidFill>
                  <a:srgbClr val="506270"/>
                </a:solidFill>
              </a:defRPr>
            </a:lvl4pPr>
            <a:lvl5pPr>
              <a:defRPr lang="en-GB" sz="1000" dirty="0">
                <a:solidFill>
                  <a:srgbClr val="50627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0" name="Content Placeholder 19"/>
          <p:cNvSpPr>
            <a:spLocks noGrp="1"/>
          </p:cNvSpPr>
          <p:nvPr>
            <p:ph sz="quarter" idx="15"/>
          </p:nvPr>
        </p:nvSpPr>
        <p:spPr>
          <a:xfrm>
            <a:off x="6168597" y="1916832"/>
            <a:ext cx="5304000" cy="4248000"/>
          </a:xfrm>
        </p:spPr>
        <p:txBody>
          <a:bodyPr vert="horz" lIns="36000" tIns="36000" rIns="36000" bIns="36000" rtlCol="0">
            <a:noAutofit/>
          </a:bodyPr>
          <a:lstStyle>
            <a:lvl1pPr>
              <a:defRPr lang="en-US" sz="1300" dirty="0" smtClean="0">
                <a:solidFill>
                  <a:srgbClr val="506270"/>
                </a:solidFill>
              </a:defRPr>
            </a:lvl1pPr>
            <a:lvl2pPr>
              <a:defRPr lang="en-US" sz="1200" dirty="0" smtClean="0">
                <a:solidFill>
                  <a:srgbClr val="506270"/>
                </a:solidFill>
              </a:defRPr>
            </a:lvl2pPr>
            <a:lvl3pPr>
              <a:defRPr lang="en-US" sz="1200" dirty="0" smtClean="0">
                <a:solidFill>
                  <a:srgbClr val="506270"/>
                </a:solidFill>
              </a:defRPr>
            </a:lvl3pPr>
            <a:lvl4pPr>
              <a:defRPr lang="en-US" sz="1000" dirty="0" smtClean="0">
                <a:solidFill>
                  <a:srgbClr val="506270"/>
                </a:solidFill>
              </a:defRPr>
            </a:lvl4pPr>
            <a:lvl5pPr>
              <a:defRPr lang="en-GB" sz="1000" dirty="0">
                <a:solidFill>
                  <a:srgbClr val="50627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646438"/>
            <a:ext cx="12192000" cy="211565"/>
          </a:xfrm>
          <a:prstGeom prst="rect">
            <a:avLst/>
          </a:prstGeom>
        </p:spPr>
      </p:pic>
      <p:sp>
        <p:nvSpPr>
          <p:cNvPr id="13" name="Footer Placeholder 4"/>
          <p:cNvSpPr>
            <a:spLocks noGrp="1"/>
          </p:cNvSpPr>
          <p:nvPr>
            <p:ph type="ftr" sz="quarter" idx="3"/>
          </p:nvPr>
        </p:nvSpPr>
        <p:spPr>
          <a:xfrm>
            <a:off x="239349" y="6165304"/>
            <a:ext cx="3860800" cy="504056"/>
          </a:xfrm>
          <a:prstGeom prst="rect">
            <a:avLst/>
          </a:prstGeom>
        </p:spPr>
        <p:txBody>
          <a:bodyPr vert="horz" lIns="91440" tIns="45720" rIns="91440" bIns="45720" rtlCol="0" anchor="t">
            <a:normAutofit/>
          </a:bodyPr>
          <a:lstStyle>
            <a:lvl1pPr>
              <a:defRPr lang="en-GB" sz="1100" b="0" baseline="0" smtClean="0">
                <a:solidFill>
                  <a:srgbClr val="7C96A1"/>
                </a:solidFill>
                <a:latin typeface="Arial" pitchFamily="34" charset="0"/>
                <a:cs typeface="Arial" pitchFamily="34" charset="0"/>
              </a:defRPr>
            </a:lvl1pPr>
          </a:lstStyle>
          <a:p>
            <a:pPr>
              <a:lnSpc>
                <a:spcPts val="2600"/>
              </a:lnSpc>
            </a:pPr>
            <a:r>
              <a:rPr lang="en-GB" dirty="0"/>
              <a:t>Strictly confidential</a:t>
            </a:r>
          </a:p>
        </p:txBody>
      </p:sp>
      <p:cxnSp>
        <p:nvCxnSpPr>
          <p:cNvPr id="14" name="Straight Connector 13"/>
          <p:cNvCxnSpPr/>
          <p:nvPr userDrawn="1"/>
        </p:nvCxnSpPr>
        <p:spPr>
          <a:xfrm flipV="1">
            <a:off x="623078" y="975063"/>
            <a:ext cx="10944508" cy="2"/>
          </a:xfrm>
          <a:prstGeom prst="line">
            <a:avLst/>
          </a:prstGeom>
          <a:ln w="12700">
            <a:solidFill>
              <a:srgbClr val="952637"/>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D237721-2FFE-46D1-8EDC-C7DA99F99B50}"/>
              </a:ext>
            </a:extLst>
          </p:cNvPr>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876725" y="6046683"/>
            <a:ext cx="899795" cy="334645"/>
          </a:xfrm>
          <a:prstGeom prst="rect">
            <a:avLst/>
          </a:prstGeom>
          <a:noFill/>
          <a:ln>
            <a:noFill/>
          </a:ln>
        </p:spPr>
      </p:pic>
      <p:pic>
        <p:nvPicPr>
          <p:cNvPr id="21" name="Picture 20">
            <a:extLst>
              <a:ext uri="{FF2B5EF4-FFF2-40B4-BE49-F238E27FC236}">
                <a16:creationId xmlns:a16="http://schemas.microsoft.com/office/drawing/2014/main" id="{11DD3295-B663-44F4-BA59-04919E89F34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992544" y="5949280"/>
            <a:ext cx="792088" cy="579753"/>
          </a:xfrm>
          <a:prstGeom prst="rect">
            <a:avLst/>
          </a:prstGeom>
        </p:spPr>
      </p:pic>
    </p:spTree>
    <p:extLst>
      <p:ext uri="{BB962C8B-B14F-4D97-AF65-F5344CB8AC3E}">
        <p14:creationId xmlns:p14="http://schemas.microsoft.com/office/powerpoint/2010/main" val="3700412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5" name="Title Placeholder 1"/>
          <p:cNvSpPr>
            <a:spLocks noGrp="1"/>
          </p:cNvSpPr>
          <p:nvPr>
            <p:ph type="title" hasCustomPrompt="1"/>
          </p:nvPr>
        </p:nvSpPr>
        <p:spPr>
          <a:xfrm>
            <a:off x="623392" y="-346"/>
            <a:ext cx="10957984" cy="981075"/>
          </a:xfrm>
          <a:prstGeom prst="rect">
            <a:avLst/>
          </a:prstGeom>
        </p:spPr>
        <p:txBody>
          <a:bodyPr vert="horz" lIns="36000" tIns="36000" rIns="36000" bIns="36000" rtlCol="0" anchor="b" anchorCtr="0">
            <a:noAutofit/>
          </a:bodyPr>
          <a:lstStyle>
            <a:lvl1pPr>
              <a:lnSpc>
                <a:spcPts val="3600"/>
              </a:lnSpc>
              <a:defRPr sz="2600"/>
            </a:lvl1pPr>
          </a:lstStyle>
          <a:p>
            <a:r>
              <a:rPr lang="en-US" dirty="0"/>
              <a:t>Click to edit Header title</a:t>
            </a:r>
            <a:endParaRPr lang="en-GB" dirty="0"/>
          </a:p>
        </p:txBody>
      </p:sp>
      <p:sp>
        <p:nvSpPr>
          <p:cNvPr id="7" name="Slide Number Placeholder 5"/>
          <p:cNvSpPr>
            <a:spLocks noGrp="1"/>
          </p:cNvSpPr>
          <p:nvPr>
            <p:ph type="sldNum" sz="quarter" idx="4"/>
          </p:nvPr>
        </p:nvSpPr>
        <p:spPr>
          <a:xfrm>
            <a:off x="11280576" y="-27384"/>
            <a:ext cx="924587" cy="360039"/>
          </a:xfrm>
          <a:prstGeom prst="rect">
            <a:avLst/>
          </a:prstGeom>
        </p:spPr>
        <p:txBody>
          <a:bodyPr vert="horz" lIns="91440" tIns="45720" rIns="91440" bIns="45720" rtlCol="0" anchor="ctr"/>
          <a:lstStyle>
            <a:lvl1pPr algn="r">
              <a:defRPr sz="1400" b="1">
                <a:solidFill>
                  <a:schemeClr val="tx1">
                    <a:tint val="75000"/>
                  </a:schemeClr>
                </a:solidFill>
              </a:defRPr>
            </a:lvl1pPr>
          </a:lstStyle>
          <a:p>
            <a:fld id="{744657E7-3C9F-4794-A9EF-F6BB8383DFEC}" type="slidenum">
              <a:rPr lang="en-GB" smtClean="0"/>
              <a:pPr/>
              <a:t>‹#›</a:t>
            </a:fld>
            <a:endParaRPr lang="en-GB" dirty="0"/>
          </a:p>
        </p:txBody>
      </p:sp>
      <p:sp>
        <p:nvSpPr>
          <p:cNvPr id="10" name="Text Placeholder 9"/>
          <p:cNvSpPr>
            <a:spLocks noGrp="1"/>
          </p:cNvSpPr>
          <p:nvPr>
            <p:ph type="body" sz="quarter" idx="10" hasCustomPrompt="1"/>
          </p:nvPr>
        </p:nvSpPr>
        <p:spPr>
          <a:xfrm>
            <a:off x="623392" y="1196752"/>
            <a:ext cx="5304000" cy="360000"/>
          </a:xfrm>
        </p:spPr>
        <p:txBody>
          <a:bodyPr vert="horz" lIns="36000" tIns="36000" rIns="36000" bIns="36000" rtlCol="0" anchor="ctr">
            <a:noAutofit/>
          </a:bodyPr>
          <a:lstStyle>
            <a:lvl1pPr marL="0" indent="0" algn="ctr">
              <a:buFont typeface="Arial" panose="020B0604020202020204" pitchFamily="34" charset="0"/>
              <a:buNone/>
              <a:defRPr lang="en-US" sz="1400" b="1" dirty="0" smtClean="0"/>
            </a:lvl1pPr>
            <a:lvl2pPr>
              <a:defRPr lang="en-US" dirty="0" smtClean="0"/>
            </a:lvl2pPr>
            <a:lvl3pPr>
              <a:defRPr lang="en-US" dirty="0" smtClean="0"/>
            </a:lvl3pPr>
            <a:lvl4pPr>
              <a:defRPr lang="en-US" dirty="0" smtClean="0"/>
            </a:lvl4pPr>
            <a:lvl5pPr>
              <a:defRPr lang="en-GB" dirty="0"/>
            </a:lvl5pPr>
          </a:lstStyle>
          <a:p>
            <a:pPr lvl="0"/>
            <a:r>
              <a:rPr lang="en-US" dirty="0"/>
              <a:t>Click to enter heading text</a:t>
            </a:r>
          </a:p>
        </p:txBody>
      </p:sp>
      <p:sp>
        <p:nvSpPr>
          <p:cNvPr id="12" name="Text Placeholder 11"/>
          <p:cNvSpPr>
            <a:spLocks noGrp="1"/>
          </p:cNvSpPr>
          <p:nvPr>
            <p:ph type="body" sz="quarter" idx="11" hasCustomPrompt="1"/>
          </p:nvPr>
        </p:nvSpPr>
        <p:spPr>
          <a:xfrm>
            <a:off x="6168597" y="1196752"/>
            <a:ext cx="5304000" cy="360000"/>
          </a:xfrm>
        </p:spPr>
        <p:txBody>
          <a:bodyPr vert="horz" lIns="36000" tIns="36000" rIns="36000" bIns="36000" rtlCol="0" anchor="ctr">
            <a:noAutofit/>
          </a:bodyPr>
          <a:lstStyle>
            <a:lvl1pPr marL="173038" indent="-173038" algn="ctr">
              <a:buNone/>
              <a:defRPr lang="en-US" sz="1400" b="1" dirty="0" smtClean="0"/>
            </a:lvl1pPr>
          </a:lstStyle>
          <a:p>
            <a:pPr marL="0" lvl="0" indent="0" algn="ctr"/>
            <a:r>
              <a:rPr lang="en-US" dirty="0"/>
              <a:t>Click to enter heading text</a:t>
            </a:r>
          </a:p>
        </p:txBody>
      </p:sp>
      <p:sp>
        <p:nvSpPr>
          <p:cNvPr id="14" name="Text Placeholder 13"/>
          <p:cNvSpPr>
            <a:spLocks noGrp="1"/>
          </p:cNvSpPr>
          <p:nvPr>
            <p:ph type="body" sz="quarter" idx="12" hasCustomPrompt="1"/>
          </p:nvPr>
        </p:nvSpPr>
        <p:spPr>
          <a:xfrm>
            <a:off x="623392" y="3734448"/>
            <a:ext cx="5304000" cy="360000"/>
          </a:xfrm>
        </p:spPr>
        <p:txBody>
          <a:bodyPr vert="horz" lIns="36000" tIns="36000" rIns="36000" bIns="36000" rtlCol="0" anchor="ctr">
            <a:noAutofit/>
          </a:bodyPr>
          <a:lstStyle>
            <a:lvl1pPr marL="173038" indent="-173038" algn="ctr">
              <a:buNone/>
              <a:defRPr lang="en-US" sz="1400" b="1" dirty="0" smtClean="0"/>
            </a:lvl1pPr>
          </a:lstStyle>
          <a:p>
            <a:pPr marL="0" lvl="0" indent="0" algn="ctr"/>
            <a:r>
              <a:rPr lang="en-US" dirty="0"/>
              <a:t>Click to edit heading text</a:t>
            </a:r>
          </a:p>
        </p:txBody>
      </p:sp>
      <p:sp>
        <p:nvSpPr>
          <p:cNvPr id="16" name="Text Placeholder 15"/>
          <p:cNvSpPr>
            <a:spLocks noGrp="1"/>
          </p:cNvSpPr>
          <p:nvPr>
            <p:ph type="body" sz="quarter" idx="13" hasCustomPrompt="1"/>
          </p:nvPr>
        </p:nvSpPr>
        <p:spPr>
          <a:xfrm>
            <a:off x="6168597" y="3734448"/>
            <a:ext cx="5304000" cy="360000"/>
          </a:xfrm>
        </p:spPr>
        <p:txBody>
          <a:bodyPr vert="horz" lIns="36000" tIns="36000" rIns="36000" bIns="36000" rtlCol="0" anchor="ctr">
            <a:noAutofit/>
          </a:bodyPr>
          <a:lstStyle>
            <a:lvl1pPr marL="173038" indent="-173038" algn="ctr">
              <a:buNone/>
              <a:defRPr lang="en-US" sz="1400" b="1" dirty="0" smtClean="0"/>
            </a:lvl1pPr>
          </a:lstStyle>
          <a:p>
            <a:pPr marL="0" lvl="0" indent="0" algn="ctr"/>
            <a:r>
              <a:rPr lang="en-US" dirty="0"/>
              <a:t>Click to edit heading text</a:t>
            </a:r>
          </a:p>
        </p:txBody>
      </p:sp>
      <p:sp>
        <p:nvSpPr>
          <p:cNvPr id="18" name="Content Placeholder 17"/>
          <p:cNvSpPr>
            <a:spLocks noGrp="1"/>
          </p:cNvSpPr>
          <p:nvPr>
            <p:ph sz="quarter" idx="14"/>
          </p:nvPr>
        </p:nvSpPr>
        <p:spPr>
          <a:xfrm>
            <a:off x="623392" y="1673512"/>
            <a:ext cx="5304000" cy="1944000"/>
          </a:xfrm>
        </p:spPr>
        <p:txBody>
          <a:bodyPr vert="horz" lIns="36000" tIns="36000" rIns="36000" bIns="36000" rtlCol="0">
            <a:noAutofit/>
          </a:bodyPr>
          <a:lstStyle>
            <a:lvl1pPr>
              <a:defRPr lang="en-US" sz="1300" smtClean="0">
                <a:solidFill>
                  <a:srgbClr val="506270"/>
                </a:solidFill>
              </a:defRPr>
            </a:lvl1pPr>
            <a:lvl2pPr>
              <a:defRPr lang="en-US" sz="1200" smtClean="0">
                <a:solidFill>
                  <a:srgbClr val="506270"/>
                </a:solidFill>
              </a:defRPr>
            </a:lvl2pPr>
            <a:lvl3pPr>
              <a:defRPr lang="en-US" sz="1200" smtClean="0">
                <a:solidFill>
                  <a:srgbClr val="506270"/>
                </a:solidFill>
              </a:defRPr>
            </a:lvl3pPr>
            <a:lvl4pPr>
              <a:defRPr lang="en-US" sz="1000" smtClean="0">
                <a:solidFill>
                  <a:srgbClr val="506270"/>
                </a:solidFill>
              </a:defRPr>
            </a:lvl4pPr>
            <a:lvl5pPr>
              <a:defRPr lang="en-GB" sz="1000" dirty="0">
                <a:solidFill>
                  <a:srgbClr val="50627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0" name="Content Placeholder 19"/>
          <p:cNvSpPr>
            <a:spLocks noGrp="1"/>
          </p:cNvSpPr>
          <p:nvPr>
            <p:ph sz="quarter" idx="15"/>
          </p:nvPr>
        </p:nvSpPr>
        <p:spPr>
          <a:xfrm>
            <a:off x="6168597" y="1673512"/>
            <a:ext cx="5304000" cy="1944000"/>
          </a:xfrm>
        </p:spPr>
        <p:txBody>
          <a:bodyPr vert="horz" lIns="36000" tIns="36000" rIns="36000" bIns="36000" rtlCol="0">
            <a:noAutofit/>
          </a:bodyPr>
          <a:lstStyle>
            <a:lvl1pPr>
              <a:defRPr lang="en-US" sz="1300" smtClean="0">
                <a:solidFill>
                  <a:srgbClr val="506270"/>
                </a:solidFill>
              </a:defRPr>
            </a:lvl1pPr>
            <a:lvl2pPr>
              <a:defRPr lang="en-US" sz="1200" smtClean="0">
                <a:solidFill>
                  <a:srgbClr val="506270"/>
                </a:solidFill>
              </a:defRPr>
            </a:lvl2pPr>
            <a:lvl3pPr>
              <a:defRPr lang="en-US" sz="1200" smtClean="0">
                <a:solidFill>
                  <a:srgbClr val="506270"/>
                </a:solidFill>
              </a:defRPr>
            </a:lvl3pPr>
            <a:lvl4pPr>
              <a:defRPr lang="en-US" sz="1000" smtClean="0">
                <a:solidFill>
                  <a:srgbClr val="506270"/>
                </a:solidFill>
              </a:defRPr>
            </a:lvl4pPr>
            <a:lvl5pPr>
              <a:defRPr lang="en-GB" sz="1000" dirty="0">
                <a:solidFill>
                  <a:srgbClr val="50627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3" name="Content Placeholder 22"/>
          <p:cNvSpPr>
            <a:spLocks noGrp="1"/>
          </p:cNvSpPr>
          <p:nvPr>
            <p:ph sz="quarter" idx="16"/>
          </p:nvPr>
        </p:nvSpPr>
        <p:spPr>
          <a:xfrm>
            <a:off x="623392" y="4221088"/>
            <a:ext cx="5304000" cy="1944000"/>
          </a:xfrm>
        </p:spPr>
        <p:txBody>
          <a:bodyPr vert="horz" lIns="36000" tIns="36000" rIns="36000" bIns="36000" rtlCol="0">
            <a:noAutofit/>
          </a:bodyPr>
          <a:lstStyle>
            <a:lvl1pPr>
              <a:defRPr lang="en-US" sz="1300" smtClean="0">
                <a:solidFill>
                  <a:srgbClr val="506270"/>
                </a:solidFill>
              </a:defRPr>
            </a:lvl1pPr>
            <a:lvl2pPr>
              <a:defRPr lang="en-US" sz="1200" smtClean="0">
                <a:solidFill>
                  <a:srgbClr val="506270"/>
                </a:solidFill>
              </a:defRPr>
            </a:lvl2pPr>
            <a:lvl3pPr>
              <a:defRPr lang="en-US" sz="1200" smtClean="0">
                <a:solidFill>
                  <a:srgbClr val="506270"/>
                </a:solidFill>
              </a:defRPr>
            </a:lvl3pPr>
            <a:lvl4pPr>
              <a:defRPr lang="en-US" sz="1000" smtClean="0">
                <a:solidFill>
                  <a:srgbClr val="506270"/>
                </a:solidFill>
              </a:defRPr>
            </a:lvl4pPr>
            <a:lvl5pPr>
              <a:defRPr lang="en-GB" sz="1000">
                <a:solidFill>
                  <a:srgbClr val="50627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5" name="Content Placeholder 24"/>
          <p:cNvSpPr>
            <a:spLocks noGrp="1"/>
          </p:cNvSpPr>
          <p:nvPr>
            <p:ph sz="quarter" idx="17"/>
          </p:nvPr>
        </p:nvSpPr>
        <p:spPr>
          <a:xfrm>
            <a:off x="6168597" y="4221088"/>
            <a:ext cx="5304000" cy="1944000"/>
          </a:xfrm>
        </p:spPr>
        <p:txBody>
          <a:bodyPr vert="horz" lIns="36000" tIns="36000" rIns="36000" bIns="36000" rtlCol="0">
            <a:noAutofit/>
          </a:bodyPr>
          <a:lstStyle>
            <a:lvl1pPr>
              <a:defRPr lang="en-US" sz="1300" dirty="0" smtClean="0">
                <a:solidFill>
                  <a:srgbClr val="506270"/>
                </a:solidFill>
              </a:defRPr>
            </a:lvl1pPr>
            <a:lvl2pPr>
              <a:defRPr lang="en-US" sz="1200" dirty="0" smtClean="0">
                <a:solidFill>
                  <a:srgbClr val="506270"/>
                </a:solidFill>
              </a:defRPr>
            </a:lvl2pPr>
            <a:lvl3pPr>
              <a:defRPr lang="en-US" sz="1200" dirty="0" smtClean="0">
                <a:solidFill>
                  <a:srgbClr val="506270"/>
                </a:solidFill>
              </a:defRPr>
            </a:lvl3pPr>
            <a:lvl4pPr>
              <a:defRPr lang="en-US" sz="1000" dirty="0" smtClean="0">
                <a:solidFill>
                  <a:srgbClr val="506270"/>
                </a:solidFill>
              </a:defRPr>
            </a:lvl4pPr>
            <a:lvl5pPr>
              <a:defRPr lang="en-GB" sz="1000" dirty="0">
                <a:solidFill>
                  <a:srgbClr val="50627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646438"/>
            <a:ext cx="12192000" cy="211565"/>
          </a:xfrm>
          <a:prstGeom prst="rect">
            <a:avLst/>
          </a:prstGeom>
        </p:spPr>
      </p:pic>
      <p:sp>
        <p:nvSpPr>
          <p:cNvPr id="19" name="Footer Placeholder 4"/>
          <p:cNvSpPr>
            <a:spLocks noGrp="1"/>
          </p:cNvSpPr>
          <p:nvPr>
            <p:ph type="ftr" sz="quarter" idx="3"/>
          </p:nvPr>
        </p:nvSpPr>
        <p:spPr>
          <a:xfrm>
            <a:off x="239349" y="6165304"/>
            <a:ext cx="3860800" cy="504056"/>
          </a:xfrm>
          <a:prstGeom prst="rect">
            <a:avLst/>
          </a:prstGeom>
        </p:spPr>
        <p:txBody>
          <a:bodyPr vert="horz" lIns="91440" tIns="45720" rIns="91440" bIns="45720" rtlCol="0" anchor="t">
            <a:normAutofit/>
          </a:bodyPr>
          <a:lstStyle>
            <a:lvl1pPr>
              <a:defRPr lang="en-GB" sz="1100" b="0" baseline="0" smtClean="0">
                <a:solidFill>
                  <a:srgbClr val="7C96A1"/>
                </a:solidFill>
                <a:latin typeface="Arial" pitchFamily="34" charset="0"/>
                <a:cs typeface="Arial" pitchFamily="34" charset="0"/>
              </a:defRPr>
            </a:lvl1pPr>
          </a:lstStyle>
          <a:p>
            <a:pPr>
              <a:lnSpc>
                <a:spcPts val="2600"/>
              </a:lnSpc>
            </a:pPr>
            <a:r>
              <a:rPr lang="en-GB" dirty="0"/>
              <a:t>Strictly confidential</a:t>
            </a:r>
          </a:p>
        </p:txBody>
      </p:sp>
      <p:cxnSp>
        <p:nvCxnSpPr>
          <p:cNvPr id="21" name="Straight Connector 20"/>
          <p:cNvCxnSpPr/>
          <p:nvPr userDrawn="1"/>
        </p:nvCxnSpPr>
        <p:spPr>
          <a:xfrm flipV="1">
            <a:off x="623078" y="975063"/>
            <a:ext cx="10944508" cy="2"/>
          </a:xfrm>
          <a:prstGeom prst="line">
            <a:avLst/>
          </a:prstGeom>
          <a:ln w="12700">
            <a:solidFill>
              <a:srgbClr val="952637"/>
            </a:solidFill>
          </a:ln>
        </p:spPr>
        <p:style>
          <a:lnRef idx="1">
            <a:schemeClr val="accent1"/>
          </a:lnRef>
          <a:fillRef idx="0">
            <a:schemeClr val="accent1"/>
          </a:fillRef>
          <a:effectRef idx="0">
            <a:schemeClr val="accent1"/>
          </a:effectRef>
          <a:fontRef idx="minor">
            <a:schemeClr val="tx1"/>
          </a:fontRef>
        </p:style>
      </p:cxnSp>
      <p:pic>
        <p:nvPicPr>
          <p:cNvPr id="17" name="Picture 16">
            <a:extLst>
              <a:ext uri="{FF2B5EF4-FFF2-40B4-BE49-F238E27FC236}">
                <a16:creationId xmlns:a16="http://schemas.microsoft.com/office/drawing/2014/main" id="{4DA1F6A6-18B4-4280-B278-5901C4C78440}"/>
              </a:ext>
            </a:extLst>
          </p:cNvPr>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876725" y="6046683"/>
            <a:ext cx="899795" cy="334645"/>
          </a:xfrm>
          <a:prstGeom prst="rect">
            <a:avLst/>
          </a:prstGeom>
          <a:noFill/>
          <a:ln>
            <a:noFill/>
          </a:ln>
        </p:spPr>
      </p:pic>
      <p:pic>
        <p:nvPicPr>
          <p:cNvPr id="26" name="Picture 25">
            <a:extLst>
              <a:ext uri="{FF2B5EF4-FFF2-40B4-BE49-F238E27FC236}">
                <a16:creationId xmlns:a16="http://schemas.microsoft.com/office/drawing/2014/main" id="{02DC4C0C-B2FF-444D-AE5C-B1F9FEBD64FF}"/>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992544" y="5949280"/>
            <a:ext cx="792088" cy="579753"/>
          </a:xfrm>
          <a:prstGeom prst="rect">
            <a:avLst/>
          </a:prstGeom>
        </p:spPr>
      </p:pic>
    </p:spTree>
    <p:extLst>
      <p:ext uri="{BB962C8B-B14F-4D97-AF65-F5344CB8AC3E}">
        <p14:creationId xmlns:p14="http://schemas.microsoft.com/office/powerpoint/2010/main" val="210073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
            <a:ext cx="10957984" cy="981075"/>
          </a:xfrm>
          <a:prstGeom prst="rect">
            <a:avLst/>
          </a:prstGeom>
        </p:spPr>
        <p:txBody>
          <a:bodyPr vert="horz" lIns="36000" tIns="36000" rIns="36000" bIns="36000" rtlCol="0" anchor="b"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624416" y="1196976"/>
            <a:ext cx="10943168" cy="4968874"/>
          </a:xfrm>
          <a:prstGeom prst="rect">
            <a:avLst/>
          </a:prstGeom>
        </p:spPr>
        <p:txBody>
          <a:bodyPr vert="horz" lIns="36000" tIns="36000" rIns="36000" bIns="3600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3"/>
          </p:nvPr>
        </p:nvSpPr>
        <p:spPr>
          <a:xfrm>
            <a:off x="239349" y="6165304"/>
            <a:ext cx="3860800" cy="504056"/>
          </a:xfrm>
          <a:prstGeom prst="rect">
            <a:avLst/>
          </a:prstGeom>
        </p:spPr>
        <p:txBody>
          <a:bodyPr vert="horz" lIns="91440" tIns="45720" rIns="91440" bIns="45720" rtlCol="0" anchor="t">
            <a:normAutofit/>
          </a:bodyPr>
          <a:lstStyle>
            <a:lvl1pPr>
              <a:defRPr lang="en-GB" sz="1100" b="0" baseline="0" smtClean="0">
                <a:solidFill>
                  <a:srgbClr val="7C96A1"/>
                </a:solidFill>
                <a:latin typeface="Arial" pitchFamily="34" charset="0"/>
                <a:cs typeface="Arial" pitchFamily="34" charset="0"/>
              </a:defRPr>
            </a:lvl1pPr>
          </a:lstStyle>
          <a:p>
            <a:pPr>
              <a:lnSpc>
                <a:spcPts val="2600"/>
              </a:lnSpc>
            </a:pPr>
            <a:r>
              <a:rPr lang="en-GB" dirty="0"/>
              <a:t>Strictly confidential</a:t>
            </a:r>
          </a:p>
        </p:txBody>
      </p:sp>
      <p:sp>
        <p:nvSpPr>
          <p:cNvPr id="6" name="Slide Number Placeholder 5"/>
          <p:cNvSpPr>
            <a:spLocks noGrp="1"/>
          </p:cNvSpPr>
          <p:nvPr>
            <p:ph type="sldNum" sz="quarter" idx="4"/>
          </p:nvPr>
        </p:nvSpPr>
        <p:spPr>
          <a:xfrm>
            <a:off x="11280576" y="-27384"/>
            <a:ext cx="924587" cy="360039"/>
          </a:xfrm>
          <a:prstGeom prst="rect">
            <a:avLst/>
          </a:prstGeom>
        </p:spPr>
        <p:txBody>
          <a:bodyPr vert="horz" lIns="91440" tIns="45720" rIns="91440" bIns="45720" rtlCol="0" anchor="ctr"/>
          <a:lstStyle>
            <a:lvl1pPr algn="r">
              <a:defRPr sz="1400" b="1">
                <a:solidFill>
                  <a:schemeClr val="tx1">
                    <a:tint val="75000"/>
                  </a:schemeClr>
                </a:solidFill>
              </a:defRPr>
            </a:lvl1pPr>
          </a:lstStyle>
          <a:p>
            <a:fld id="{744657E7-3C9F-4794-A9EF-F6BB8383DFEC}" type="slidenum">
              <a:rPr lang="en-GB" smtClean="0"/>
              <a:pPr/>
              <a:t>‹#›</a:t>
            </a:fld>
            <a:endParaRPr lang="en-GB" dirty="0"/>
          </a:p>
        </p:txBody>
      </p:sp>
    </p:spTree>
    <p:extLst/>
  </p:cSld>
  <p:clrMap bg1="lt1" tx1="dk1" bg2="lt2" tx2="dk2" accent1="accent1" accent2="accent2" accent3="accent3" accent4="accent4" accent5="accent5" accent6="accent6" hlink="hlink" folHlink="folHlink"/>
  <p:sldLayoutIdLst>
    <p:sldLayoutId id="2147483685" r:id="rId1"/>
    <p:sldLayoutId id="2147483697" r:id="rId2"/>
    <p:sldLayoutId id="2147483686" r:id="rId3"/>
    <p:sldLayoutId id="2147483692" r:id="rId4"/>
    <p:sldLayoutId id="2147483690" r:id="rId5"/>
    <p:sldLayoutId id="2147483693" r:id="rId6"/>
    <p:sldLayoutId id="2147483694" r:id="rId7"/>
    <p:sldLayoutId id="2147483689" r:id="rId8"/>
    <p:sldLayoutId id="2147483698" r:id="rId9"/>
    <p:sldLayoutId id="2147483688" r:id="rId10"/>
    <p:sldLayoutId id="2147483691" r:id="rId11"/>
    <p:sldLayoutId id="2147483696" r:id="rId12"/>
    <p:sldLayoutId id="2147483695" r:id="rId13"/>
  </p:sldLayoutIdLst>
  <p:hf hdr="0"/>
  <p:txStyles>
    <p:titleStyle>
      <a:lvl1pPr algn="l" defTabSz="914400" rtl="0" eaLnBrk="1" latinLnBrk="0" hangingPunct="1">
        <a:spcBef>
          <a:spcPct val="0"/>
        </a:spcBef>
        <a:buNone/>
        <a:defRPr sz="2800" kern="1200">
          <a:solidFill>
            <a:schemeClr val="accent1"/>
          </a:solidFill>
          <a:latin typeface="+mj-lt"/>
          <a:ea typeface="+mj-ea"/>
          <a:cs typeface="+mj-cs"/>
        </a:defRPr>
      </a:lvl1pPr>
    </p:titleStyle>
    <p:bodyStyle>
      <a:lvl1pPr marL="173038" indent="-173038" algn="l" defTabSz="914400" rtl="0" eaLnBrk="1" latinLnBrk="0" hangingPunct="1">
        <a:lnSpc>
          <a:spcPct val="105000"/>
        </a:lnSpc>
        <a:spcBef>
          <a:spcPts val="0"/>
        </a:spcBef>
        <a:spcAft>
          <a:spcPts val="600"/>
        </a:spcAft>
        <a:buClr>
          <a:schemeClr val="accent1"/>
        </a:buClr>
        <a:buFont typeface="Arial" panose="020B0604020202020204" pitchFamily="34" charset="0"/>
        <a:buChar char="•"/>
        <a:defRPr lang="en-US" sz="1300" kern="1200" dirty="0" smtClean="0">
          <a:solidFill>
            <a:srgbClr val="506270"/>
          </a:solidFill>
          <a:latin typeface="+mn-lt"/>
          <a:ea typeface="+mn-ea"/>
          <a:cs typeface="+mn-cs"/>
        </a:defRPr>
      </a:lvl1pPr>
      <a:lvl2pPr marL="355600" indent="-177800" algn="l" defTabSz="914400" rtl="0" eaLnBrk="1" latinLnBrk="0" hangingPunct="1">
        <a:lnSpc>
          <a:spcPct val="105000"/>
        </a:lnSpc>
        <a:spcBef>
          <a:spcPts val="0"/>
        </a:spcBef>
        <a:spcAft>
          <a:spcPts val="600"/>
        </a:spcAft>
        <a:buClr>
          <a:schemeClr val="accent1"/>
        </a:buClr>
        <a:buFont typeface="Arial" panose="020B0604020202020204" pitchFamily="34" charset="0"/>
        <a:buChar char="–"/>
        <a:defRPr lang="en-US" sz="1200" kern="1200" dirty="0" smtClean="0">
          <a:solidFill>
            <a:srgbClr val="506270"/>
          </a:solidFill>
          <a:latin typeface="+mn-lt"/>
          <a:ea typeface="+mn-ea"/>
          <a:cs typeface="+mn-cs"/>
        </a:defRPr>
      </a:lvl2pPr>
      <a:lvl3pPr marL="531813" indent="-176213" algn="l" defTabSz="914400" rtl="0" eaLnBrk="1" latinLnBrk="0" hangingPunct="1">
        <a:lnSpc>
          <a:spcPct val="105000"/>
        </a:lnSpc>
        <a:spcBef>
          <a:spcPts val="0"/>
        </a:spcBef>
        <a:spcAft>
          <a:spcPts val="600"/>
        </a:spcAft>
        <a:buClr>
          <a:schemeClr val="accent1"/>
        </a:buClr>
        <a:buFont typeface="Arial" panose="020B0604020202020204" pitchFamily="34" charset="0"/>
        <a:buChar char="•"/>
        <a:defRPr lang="en-US" sz="1200" kern="1200" dirty="0" smtClean="0">
          <a:solidFill>
            <a:srgbClr val="506270"/>
          </a:solidFill>
          <a:latin typeface="+mn-lt"/>
          <a:ea typeface="+mn-ea"/>
          <a:cs typeface="+mn-cs"/>
        </a:defRPr>
      </a:lvl3pPr>
      <a:lvl4pPr marL="723900" indent="-192088" algn="l" defTabSz="914400" rtl="0" eaLnBrk="1" latinLnBrk="0" hangingPunct="1">
        <a:lnSpc>
          <a:spcPct val="105000"/>
        </a:lnSpc>
        <a:spcBef>
          <a:spcPts val="0"/>
        </a:spcBef>
        <a:spcAft>
          <a:spcPts val="600"/>
        </a:spcAft>
        <a:buClr>
          <a:schemeClr val="accent1"/>
        </a:buClr>
        <a:buFont typeface="Arial" panose="020B0604020202020204" pitchFamily="34" charset="0"/>
        <a:buChar char="–"/>
        <a:defRPr lang="en-US" sz="1000" kern="1200" dirty="0" smtClean="0">
          <a:solidFill>
            <a:srgbClr val="506270"/>
          </a:solidFill>
          <a:latin typeface="+mn-lt"/>
          <a:ea typeface="+mn-ea"/>
          <a:cs typeface="+mn-cs"/>
        </a:defRPr>
      </a:lvl4pPr>
      <a:lvl5pPr marL="900113" indent="-176213" algn="l" defTabSz="914400" rtl="0" eaLnBrk="1" latinLnBrk="0" hangingPunct="1">
        <a:lnSpc>
          <a:spcPct val="105000"/>
        </a:lnSpc>
        <a:spcBef>
          <a:spcPts val="0"/>
        </a:spcBef>
        <a:spcAft>
          <a:spcPts val="600"/>
        </a:spcAft>
        <a:buClr>
          <a:schemeClr val="accent1"/>
        </a:buClr>
        <a:buFont typeface="Arial" panose="020B0604020202020204" pitchFamily="34" charset="0"/>
        <a:buChar char="•"/>
        <a:defRPr lang="en-GB" sz="1000" kern="1200" dirty="0">
          <a:solidFill>
            <a:srgbClr val="506270"/>
          </a:solidFill>
          <a:latin typeface="+mn-lt"/>
          <a:ea typeface="+mn-ea"/>
          <a:cs typeface="+mn-cs"/>
        </a:defRPr>
      </a:lvl5pPr>
      <a:lvl6pPr marL="1077913" indent="-177800" algn="l" defTabSz="914400" rtl="0" eaLnBrk="1" latinLnBrk="0" hangingPunct="1">
        <a:lnSpc>
          <a:spcPct val="114000"/>
        </a:lnSpc>
        <a:spcBef>
          <a:spcPts val="0"/>
        </a:spcBef>
        <a:spcAft>
          <a:spcPts val="300"/>
        </a:spcAft>
        <a:buFont typeface="Arial" panose="020B0604020202020204" pitchFamily="34" charset="0"/>
        <a:buChar char="–"/>
        <a:defRPr lang="en-US" sz="1200" kern="1200" dirty="0" smtClean="0">
          <a:solidFill>
            <a:schemeClr val="tx1"/>
          </a:solidFill>
          <a:latin typeface="+mn-lt"/>
          <a:ea typeface="+mn-ea"/>
          <a:cs typeface="+mn-cs"/>
        </a:defRPr>
      </a:lvl6pPr>
      <a:lvl7pPr marL="1255713" indent="-177800" algn="l" defTabSz="914400" rtl="0" eaLnBrk="1" latinLnBrk="0" hangingPunct="1">
        <a:lnSpc>
          <a:spcPct val="114000"/>
        </a:lnSpc>
        <a:spcBef>
          <a:spcPts val="0"/>
        </a:spcBef>
        <a:spcAft>
          <a:spcPts val="300"/>
        </a:spcAft>
        <a:buFont typeface="Arial" panose="020B0604020202020204" pitchFamily="34" charset="0"/>
        <a:buChar char="•"/>
        <a:defRPr lang="en-US" sz="1200" kern="1200" dirty="0" smtClean="0">
          <a:solidFill>
            <a:schemeClr val="tx1"/>
          </a:solidFill>
          <a:latin typeface="+mn-lt"/>
          <a:ea typeface="+mn-ea"/>
          <a:cs typeface="+mn-cs"/>
        </a:defRPr>
      </a:lvl7pPr>
      <a:lvl8pPr marL="1433513" indent="-177800" algn="l" defTabSz="914400" rtl="0" eaLnBrk="1" latinLnBrk="0" hangingPunct="1">
        <a:lnSpc>
          <a:spcPct val="114000"/>
        </a:lnSpc>
        <a:spcBef>
          <a:spcPts val="0"/>
        </a:spcBef>
        <a:spcAft>
          <a:spcPts val="300"/>
        </a:spcAft>
        <a:buFont typeface="Arial" panose="020B0604020202020204" pitchFamily="34" charset="0"/>
        <a:buChar char="–"/>
        <a:defRPr lang="en-US" sz="1200" kern="1200" dirty="0" smtClean="0">
          <a:solidFill>
            <a:schemeClr val="tx1"/>
          </a:solidFill>
          <a:latin typeface="+mn-lt"/>
          <a:ea typeface="+mn-ea"/>
          <a:cs typeface="+mn-cs"/>
        </a:defRPr>
      </a:lvl8pPr>
      <a:lvl9pPr marL="1609725" indent="-176213" algn="l" defTabSz="914400" rtl="0" eaLnBrk="1" latinLnBrk="0" hangingPunct="1">
        <a:lnSpc>
          <a:spcPct val="114000"/>
        </a:lnSpc>
        <a:spcBef>
          <a:spcPts val="0"/>
        </a:spcBef>
        <a:spcAft>
          <a:spcPts val="300"/>
        </a:spcAft>
        <a:buFont typeface="Arial" panose="020B0604020202020204" pitchFamily="34" charset="0"/>
        <a:buChar char="•"/>
        <a:defRPr lang="en-GB" sz="1200" kern="1200" dirty="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emf"/><Relationship Id="rId1" Type="http://schemas.openxmlformats.org/officeDocument/2006/relationships/slideLayout" Target="../slideLayouts/slideLayout8.xml"/><Relationship Id="rId5" Type="http://schemas.openxmlformats.org/officeDocument/2006/relationships/image" Target="../media/image9.jpeg"/><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sv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4.xml"/><Relationship Id="rId6" Type="http://schemas.openxmlformats.org/officeDocument/2006/relationships/image" Target="../media/image14.png"/><Relationship Id="rId11" Type="http://schemas.openxmlformats.org/officeDocument/2006/relationships/image" Target="../media/image19.svg"/><Relationship Id="rId5" Type="http://schemas.openxmlformats.org/officeDocument/2006/relationships/image" Target="../media/image13.sv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svg"/></Relationships>
</file>

<file path=ppt/slides/_rels/slide4.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1.svg"/><Relationship Id="rId7" Type="http://schemas.openxmlformats.org/officeDocument/2006/relationships/image" Target="../media/image25.svg"/><Relationship Id="rId2" Type="http://schemas.openxmlformats.org/officeDocument/2006/relationships/image" Target="../media/image20.png"/><Relationship Id="rId1" Type="http://schemas.openxmlformats.org/officeDocument/2006/relationships/slideLayout" Target="../slideLayouts/slideLayout3.xml"/><Relationship Id="rId6" Type="http://schemas.openxmlformats.org/officeDocument/2006/relationships/image" Target="../media/image24.png"/><Relationship Id="rId5" Type="http://schemas.openxmlformats.org/officeDocument/2006/relationships/image" Target="../media/image23.svg"/><Relationship Id="rId4" Type="http://schemas.openxmlformats.org/officeDocument/2006/relationships/image" Target="../media/image22.png"/><Relationship Id="rId9" Type="http://schemas.openxmlformats.org/officeDocument/2006/relationships/image" Target="../media/image27.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image" Target="../media/image34.png"/><Relationship Id="rId13" Type="http://schemas.openxmlformats.org/officeDocument/2006/relationships/image" Target="../media/image39.svg"/><Relationship Id="rId18" Type="http://schemas.openxmlformats.org/officeDocument/2006/relationships/image" Target="../media/image44.png"/><Relationship Id="rId3" Type="http://schemas.openxmlformats.org/officeDocument/2006/relationships/image" Target="../media/image29.svg"/><Relationship Id="rId7" Type="http://schemas.openxmlformats.org/officeDocument/2006/relationships/image" Target="../media/image33.svg"/><Relationship Id="rId12" Type="http://schemas.openxmlformats.org/officeDocument/2006/relationships/image" Target="../media/image38.png"/><Relationship Id="rId17" Type="http://schemas.openxmlformats.org/officeDocument/2006/relationships/image" Target="../media/image43.svg"/><Relationship Id="rId2" Type="http://schemas.openxmlformats.org/officeDocument/2006/relationships/image" Target="../media/image28.png"/><Relationship Id="rId16" Type="http://schemas.openxmlformats.org/officeDocument/2006/relationships/image" Target="../media/image42.png"/><Relationship Id="rId1" Type="http://schemas.openxmlformats.org/officeDocument/2006/relationships/slideLayout" Target="../slideLayouts/slideLayout3.xml"/><Relationship Id="rId6" Type="http://schemas.openxmlformats.org/officeDocument/2006/relationships/image" Target="../media/image32.png"/><Relationship Id="rId11" Type="http://schemas.openxmlformats.org/officeDocument/2006/relationships/image" Target="../media/image37.svg"/><Relationship Id="rId5" Type="http://schemas.openxmlformats.org/officeDocument/2006/relationships/image" Target="../media/image31.svg"/><Relationship Id="rId15" Type="http://schemas.openxmlformats.org/officeDocument/2006/relationships/image" Target="../media/image41.svg"/><Relationship Id="rId10" Type="http://schemas.openxmlformats.org/officeDocument/2006/relationships/image" Target="../media/image36.png"/><Relationship Id="rId19" Type="http://schemas.openxmlformats.org/officeDocument/2006/relationships/image" Target="../media/image45.svg"/><Relationship Id="rId4" Type="http://schemas.openxmlformats.org/officeDocument/2006/relationships/image" Target="../media/image30.png"/><Relationship Id="rId9" Type="http://schemas.openxmlformats.org/officeDocument/2006/relationships/image" Target="../media/image35.svg"/><Relationship Id="rId14" Type="http://schemas.openxmlformats.org/officeDocument/2006/relationships/image" Target="../media/image40.png"/></Relationships>
</file>

<file path=ppt/slides/_rels/slide7.xml.rels><?xml version="1.0" encoding="UTF-8" standalone="yes"?>
<Relationships xmlns="http://schemas.openxmlformats.org/package/2006/relationships"><Relationship Id="rId8" Type="http://schemas.openxmlformats.org/officeDocument/2006/relationships/image" Target="../media/image52.png"/><Relationship Id="rId3" Type="http://schemas.openxmlformats.org/officeDocument/2006/relationships/image" Target="../media/image47.svg"/><Relationship Id="rId7" Type="http://schemas.openxmlformats.org/officeDocument/2006/relationships/image" Target="../media/image51.svg"/><Relationship Id="rId2" Type="http://schemas.openxmlformats.org/officeDocument/2006/relationships/image" Target="../media/image46.png"/><Relationship Id="rId1" Type="http://schemas.openxmlformats.org/officeDocument/2006/relationships/slideLayout" Target="../slideLayouts/slideLayout4.xml"/><Relationship Id="rId6" Type="http://schemas.openxmlformats.org/officeDocument/2006/relationships/image" Target="../media/image50.png"/><Relationship Id="rId11" Type="http://schemas.openxmlformats.org/officeDocument/2006/relationships/image" Target="../media/image55.svg"/><Relationship Id="rId5" Type="http://schemas.openxmlformats.org/officeDocument/2006/relationships/image" Target="../media/image49.svg"/><Relationship Id="rId10" Type="http://schemas.openxmlformats.org/officeDocument/2006/relationships/image" Target="../media/image54.png"/><Relationship Id="rId4" Type="http://schemas.openxmlformats.org/officeDocument/2006/relationships/image" Target="../media/image48.png"/><Relationship Id="rId9" Type="http://schemas.openxmlformats.org/officeDocument/2006/relationships/image" Target="../media/image53.svg"/></Relationships>
</file>

<file path=ppt/slides/_rels/slide8.xml.rels><?xml version="1.0" encoding="UTF-8" standalone="yes"?>
<Relationships xmlns="http://schemas.openxmlformats.org/package/2006/relationships"><Relationship Id="rId3" Type="http://schemas.openxmlformats.org/officeDocument/2006/relationships/image" Target="../media/image57.svg"/><Relationship Id="rId7" Type="http://schemas.openxmlformats.org/officeDocument/2006/relationships/image" Target="../media/image59.svg"/><Relationship Id="rId2" Type="http://schemas.openxmlformats.org/officeDocument/2006/relationships/image" Target="../media/image56.png"/><Relationship Id="rId1" Type="http://schemas.openxmlformats.org/officeDocument/2006/relationships/slideLayout" Target="../slideLayouts/slideLayout4.xml"/><Relationship Id="rId6" Type="http://schemas.openxmlformats.org/officeDocument/2006/relationships/image" Target="../media/image58.png"/><Relationship Id="rId5" Type="http://schemas.openxmlformats.org/officeDocument/2006/relationships/image" Target="../media/image55.svg"/><Relationship Id="rId4" Type="http://schemas.openxmlformats.org/officeDocument/2006/relationships/image" Target="../media/image54.png"/></Relationships>
</file>

<file path=ppt/slides/_rels/slide9.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hyperlink" Target="http://www.digitaluk.co.uk/__data/assets/pdf_file/0016/93400/Aetha_Consulting_-_The_Defragmentation_Dividend_15_November_2017.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The defragmentation dividend</a:t>
            </a:r>
            <a:br>
              <a:rPr lang="en-US" sz="3600" dirty="0"/>
            </a:br>
            <a:r>
              <a:rPr lang="en-US" sz="2800" b="0" dirty="0"/>
              <a:t>Thoughts on a more efficient use of the UHF band</a:t>
            </a:r>
            <a:endParaRPr lang="en-GB" b="0" dirty="0"/>
          </a:p>
        </p:txBody>
      </p:sp>
      <p:sp>
        <p:nvSpPr>
          <p:cNvPr id="3" name="Date Placeholder 2"/>
          <p:cNvSpPr>
            <a:spLocks noGrp="1"/>
          </p:cNvSpPr>
          <p:nvPr>
            <p:ph type="dt" sz="half" idx="2"/>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p>
            <a:pPr fontAlgn="base">
              <a:lnSpc>
                <a:spcPts val="2600"/>
              </a:lnSpc>
              <a:spcBef>
                <a:spcPct val="0"/>
              </a:spcBef>
              <a:spcAft>
                <a:spcPct val="0"/>
              </a:spcAft>
            </a:pPr>
            <a:r>
              <a:rPr lang="en-GB" sz="2000" dirty="0">
                <a:latin typeface="Arial" pitchFamily="34" charset="0"/>
                <a:cs typeface="Arial" pitchFamily="34" charset="0"/>
              </a:rPr>
              <a:t>31 October 2018</a:t>
            </a:r>
          </a:p>
        </p:txBody>
      </p:sp>
      <p:sp>
        <p:nvSpPr>
          <p:cNvPr id="4" name="Text Placeholder 3"/>
          <p:cNvSpPr>
            <a:spLocks noGrp="1"/>
          </p:cNvSpPr>
          <p:nvPr>
            <p:ph type="body" sz="quarter" idx="10"/>
          </p:nvPr>
        </p:nvSpPr>
        <p:spPr/>
        <p:txBody>
          <a:bodyPr/>
          <a:lstStyle/>
          <a:p>
            <a:r>
              <a:rPr lang="en-GB" sz="2400" dirty="0"/>
              <a:t>Presentation for RadComms 2018 – Session 9</a:t>
            </a:r>
          </a:p>
        </p:txBody>
      </p:sp>
      <p:sp>
        <p:nvSpPr>
          <p:cNvPr id="5" name="Text Placeholder 4"/>
          <p:cNvSpPr>
            <a:spLocks noGrp="1"/>
          </p:cNvSpPr>
          <p:nvPr>
            <p:ph type="body" sz="quarter" idx="11"/>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p>
            <a:pPr marL="0" indent="0" fontAlgn="base">
              <a:lnSpc>
                <a:spcPts val="2600"/>
              </a:lnSpc>
              <a:spcBef>
                <a:spcPct val="0"/>
              </a:spcBef>
              <a:spcAft>
                <a:spcPct val="0"/>
              </a:spcAft>
              <a:buClrTx/>
              <a:buFontTx/>
            </a:pPr>
            <a:r>
              <a:rPr lang="en-GB" sz="2000" dirty="0">
                <a:solidFill>
                  <a:schemeClr val="tx1"/>
                </a:solidFill>
                <a:latin typeface="Arial" pitchFamily="34" charset="0"/>
                <a:cs typeface="Arial" pitchFamily="34" charset="0"/>
              </a:rPr>
              <a:t>Marc Eschenburg</a:t>
            </a:r>
          </a:p>
        </p:txBody>
      </p:sp>
    </p:spTree>
    <p:extLst>
      <p:ext uri="{BB962C8B-B14F-4D97-AF65-F5344CB8AC3E}">
        <p14:creationId xmlns:p14="http://schemas.microsoft.com/office/powerpoint/2010/main" val="74105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940F7-C88F-4F93-A725-17C2A940635F}"/>
              </a:ext>
            </a:extLst>
          </p:cNvPr>
          <p:cNvSpPr>
            <a:spLocks noGrp="1"/>
          </p:cNvSpPr>
          <p:nvPr>
            <p:ph type="title"/>
          </p:nvPr>
        </p:nvSpPr>
        <p:spPr/>
        <p:txBody>
          <a:bodyPr/>
          <a:lstStyle/>
          <a:p>
            <a:r>
              <a:rPr lang="en-GB" dirty="0"/>
              <a:t>About Aetha Consulting</a:t>
            </a:r>
          </a:p>
        </p:txBody>
      </p:sp>
      <p:sp>
        <p:nvSpPr>
          <p:cNvPr id="3" name="Slide Number Placeholder 2">
            <a:extLst>
              <a:ext uri="{FF2B5EF4-FFF2-40B4-BE49-F238E27FC236}">
                <a16:creationId xmlns:a16="http://schemas.microsoft.com/office/drawing/2014/main" id="{951EB84A-CD96-4F22-B2C1-56CA24301FAA}"/>
              </a:ext>
            </a:extLst>
          </p:cNvPr>
          <p:cNvSpPr>
            <a:spLocks noGrp="1"/>
          </p:cNvSpPr>
          <p:nvPr>
            <p:ph type="sldNum" sz="quarter" idx="4"/>
          </p:nvPr>
        </p:nvSpPr>
        <p:spPr/>
        <p:txBody>
          <a:bodyPr/>
          <a:lstStyle/>
          <a:p>
            <a:fld id="{744657E7-3C9F-4794-A9EF-F6BB8383DFEC}" type="slidenum">
              <a:rPr lang="en-GB" smtClean="0"/>
              <a:pPr/>
              <a:t>2</a:t>
            </a:fld>
            <a:endParaRPr lang="en-GB" dirty="0"/>
          </a:p>
        </p:txBody>
      </p:sp>
      <p:sp>
        <p:nvSpPr>
          <p:cNvPr id="19" name="Text Placeholder 18">
            <a:extLst>
              <a:ext uri="{FF2B5EF4-FFF2-40B4-BE49-F238E27FC236}">
                <a16:creationId xmlns:a16="http://schemas.microsoft.com/office/drawing/2014/main" id="{06A2A3A9-13AB-4B3A-8A1A-94BAABE235EC}"/>
              </a:ext>
            </a:extLst>
          </p:cNvPr>
          <p:cNvSpPr>
            <a:spLocks noGrp="1"/>
          </p:cNvSpPr>
          <p:nvPr>
            <p:ph type="body" sz="quarter" idx="10"/>
          </p:nvPr>
        </p:nvSpPr>
        <p:spPr>
          <a:xfrm>
            <a:off x="623392" y="1124816"/>
            <a:ext cx="5304000" cy="648000"/>
          </a:xfrm>
        </p:spPr>
        <p:txBody>
          <a:bodyPr/>
          <a:lstStyle/>
          <a:p>
            <a:r>
              <a:rPr lang="en-GB" sz="1800" dirty="0"/>
              <a:t>The company </a:t>
            </a:r>
          </a:p>
        </p:txBody>
      </p:sp>
      <p:sp>
        <p:nvSpPr>
          <p:cNvPr id="20" name="Text Placeholder 19">
            <a:extLst>
              <a:ext uri="{FF2B5EF4-FFF2-40B4-BE49-F238E27FC236}">
                <a16:creationId xmlns:a16="http://schemas.microsoft.com/office/drawing/2014/main" id="{21C79068-F7C0-4E69-AC94-95E43CAE27D0}"/>
              </a:ext>
            </a:extLst>
          </p:cNvPr>
          <p:cNvSpPr>
            <a:spLocks noGrp="1"/>
          </p:cNvSpPr>
          <p:nvPr>
            <p:ph type="body" sz="quarter" idx="11"/>
          </p:nvPr>
        </p:nvSpPr>
        <p:spPr>
          <a:xfrm>
            <a:off x="6168597" y="1124816"/>
            <a:ext cx="5304000" cy="648000"/>
          </a:xfrm>
        </p:spPr>
        <p:txBody>
          <a:bodyPr/>
          <a:lstStyle/>
          <a:p>
            <a:r>
              <a:rPr lang="en-GB" sz="1800" dirty="0"/>
              <a:t>The authors</a:t>
            </a:r>
          </a:p>
        </p:txBody>
      </p:sp>
      <p:sp>
        <p:nvSpPr>
          <p:cNvPr id="12" name="Content Placeholder 11">
            <a:extLst>
              <a:ext uri="{FF2B5EF4-FFF2-40B4-BE49-F238E27FC236}">
                <a16:creationId xmlns:a16="http://schemas.microsoft.com/office/drawing/2014/main" id="{3D191A48-1BCE-4969-9C04-FD3D37A0E930}"/>
              </a:ext>
            </a:extLst>
          </p:cNvPr>
          <p:cNvSpPr>
            <a:spLocks noGrp="1"/>
          </p:cNvSpPr>
          <p:nvPr>
            <p:ph sz="quarter" idx="14"/>
          </p:nvPr>
        </p:nvSpPr>
        <p:spPr>
          <a:xfrm>
            <a:off x="623392" y="1720505"/>
            <a:ext cx="5304000" cy="1472730"/>
          </a:xfrm>
        </p:spPr>
        <p:txBody>
          <a:bodyPr/>
          <a:lstStyle/>
          <a:p>
            <a:r>
              <a:rPr lang="en-GB" dirty="0"/>
              <a:t>Specialist telecoms consultancy, founded in 2011</a:t>
            </a:r>
          </a:p>
          <a:p>
            <a:r>
              <a:rPr lang="en-GB" dirty="0"/>
              <a:t>Prime area of expertise is in spectrum management</a:t>
            </a:r>
          </a:p>
          <a:p>
            <a:pPr lvl="1"/>
            <a:r>
              <a:rPr lang="en-US" dirty="0"/>
              <a:t>we assist regulators in developing and implementing sustainable spectrum policy.</a:t>
            </a:r>
          </a:p>
          <a:p>
            <a:pPr lvl="1"/>
            <a:r>
              <a:rPr lang="en-US" dirty="0"/>
              <a:t>we support operators to understand their spectrum needs, value spectrum and bid in auctions. </a:t>
            </a:r>
          </a:p>
          <a:p>
            <a:pPr lvl="1"/>
            <a:endParaRPr lang="en-GB" dirty="0"/>
          </a:p>
          <a:p>
            <a:endParaRPr lang="en-GB" dirty="0"/>
          </a:p>
        </p:txBody>
      </p:sp>
      <p:sp>
        <p:nvSpPr>
          <p:cNvPr id="4" name="Footer Placeholder 3">
            <a:extLst>
              <a:ext uri="{FF2B5EF4-FFF2-40B4-BE49-F238E27FC236}">
                <a16:creationId xmlns:a16="http://schemas.microsoft.com/office/drawing/2014/main" id="{10D72B77-369B-4C36-8F78-08EC21D1AC35}"/>
              </a:ext>
            </a:extLst>
          </p:cNvPr>
          <p:cNvSpPr>
            <a:spLocks noGrp="1"/>
          </p:cNvSpPr>
          <p:nvPr>
            <p:ph type="ftr" sz="quarter" idx="3"/>
          </p:nvPr>
        </p:nvSpPr>
        <p:spPr/>
        <p:txBody>
          <a:bodyPr/>
          <a:lstStyle/>
          <a:p>
            <a:pPr>
              <a:lnSpc>
                <a:spcPts val="2600"/>
              </a:lnSpc>
            </a:pPr>
            <a:r>
              <a:rPr lang="en-GB" dirty="0"/>
              <a:t>Strictly confidential</a:t>
            </a:r>
          </a:p>
        </p:txBody>
      </p:sp>
      <p:pic>
        <p:nvPicPr>
          <p:cNvPr id="6" name="Picture 5">
            <a:extLst>
              <a:ext uri="{FF2B5EF4-FFF2-40B4-BE49-F238E27FC236}">
                <a16:creationId xmlns:a16="http://schemas.microsoft.com/office/drawing/2014/main" id="{8EFBE2D3-ECD7-4DC5-8641-3E7636741B84}"/>
              </a:ext>
            </a:extLst>
          </p:cNvPr>
          <p:cNvPicPr>
            <a:picLocks noChangeAspect="1"/>
          </p:cNvPicPr>
          <p:nvPr/>
        </p:nvPicPr>
        <p:blipFill>
          <a:blip r:embed="rId2"/>
          <a:stretch>
            <a:fillRect/>
          </a:stretch>
        </p:blipFill>
        <p:spPr>
          <a:xfrm>
            <a:off x="41781" y="3196136"/>
            <a:ext cx="6043755" cy="3040776"/>
          </a:xfrm>
          <a:prstGeom prst="rect">
            <a:avLst/>
          </a:prstGeom>
        </p:spPr>
      </p:pic>
      <p:sp>
        <p:nvSpPr>
          <p:cNvPr id="7" name="Rounded Rectangular Callout 14">
            <a:extLst>
              <a:ext uri="{FF2B5EF4-FFF2-40B4-BE49-F238E27FC236}">
                <a16:creationId xmlns:a16="http://schemas.microsoft.com/office/drawing/2014/main" id="{57BFD521-4791-49FE-8CB9-A4C0B094CC11}"/>
              </a:ext>
            </a:extLst>
          </p:cNvPr>
          <p:cNvSpPr/>
          <p:nvPr/>
        </p:nvSpPr>
        <p:spPr>
          <a:xfrm>
            <a:off x="174647" y="4716524"/>
            <a:ext cx="1276055" cy="801379"/>
          </a:xfrm>
          <a:prstGeom prst="wedgeRoundRectCallout">
            <a:avLst>
              <a:gd name="adj1" fmla="val 43431"/>
              <a:gd name="adj2" fmla="val -80243"/>
              <a:gd name="adj3" fmla="val 16667"/>
            </a:avLst>
          </a:prstGeom>
          <a:solidFill>
            <a:schemeClr val="accent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lnSpc>
                <a:spcPct val="114000"/>
              </a:lnSpc>
            </a:pPr>
            <a:r>
              <a:rPr lang="en-GB" sz="1000" dirty="0">
                <a:solidFill>
                  <a:schemeClr val="tx1"/>
                </a:solidFill>
              </a:rPr>
              <a:t>Over 80 spectrum projects across all 5 continents within the last 7 years</a:t>
            </a:r>
          </a:p>
        </p:txBody>
      </p:sp>
      <p:sp>
        <p:nvSpPr>
          <p:cNvPr id="8" name="TextBox 7">
            <a:extLst>
              <a:ext uri="{FF2B5EF4-FFF2-40B4-BE49-F238E27FC236}">
                <a16:creationId xmlns:a16="http://schemas.microsoft.com/office/drawing/2014/main" id="{FFC6E051-D994-4158-96AB-055D26188EB7}"/>
              </a:ext>
            </a:extLst>
          </p:cNvPr>
          <p:cNvSpPr txBox="1"/>
          <p:nvPr/>
        </p:nvSpPr>
        <p:spPr>
          <a:xfrm>
            <a:off x="2852494" y="5789338"/>
            <a:ext cx="2176240" cy="246221"/>
          </a:xfrm>
          <a:prstGeom prst="rect">
            <a:avLst/>
          </a:prstGeom>
          <a:noFill/>
        </p:spPr>
        <p:txBody>
          <a:bodyPr wrap="square" rtlCol="0">
            <a:spAutoFit/>
          </a:bodyPr>
          <a:lstStyle/>
          <a:p>
            <a:r>
              <a:rPr lang="en-GB" sz="1000" kern="0" dirty="0">
                <a:solidFill>
                  <a:srgbClr val="506270"/>
                </a:solidFill>
                <a:latin typeface="Arial" pitchFamily="34" charset="0"/>
                <a:cs typeface="Arial" pitchFamily="34" charset="0"/>
              </a:rPr>
              <a:t>Spectrum assignments</a:t>
            </a:r>
          </a:p>
        </p:txBody>
      </p:sp>
      <p:sp>
        <p:nvSpPr>
          <p:cNvPr id="9" name="Rounded Rectangle 16">
            <a:extLst>
              <a:ext uri="{FF2B5EF4-FFF2-40B4-BE49-F238E27FC236}">
                <a16:creationId xmlns:a16="http://schemas.microsoft.com/office/drawing/2014/main" id="{3A325178-3FD5-4F03-B6C4-E883DD7A61D3}"/>
              </a:ext>
            </a:extLst>
          </p:cNvPr>
          <p:cNvSpPr>
            <a:spLocks noChangeAspect="1"/>
          </p:cNvSpPr>
          <p:nvPr/>
        </p:nvSpPr>
        <p:spPr>
          <a:xfrm>
            <a:off x="2618684" y="6159640"/>
            <a:ext cx="170456" cy="170456"/>
          </a:xfrm>
          <a:prstGeom prst="roundRect">
            <a:avLst/>
          </a:prstGeom>
          <a:solidFill>
            <a:schemeClr val="accent6">
              <a:lumMod val="40000"/>
              <a:lumOff val="60000"/>
            </a:schemeClr>
          </a:solidFill>
          <a:ln w="63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ounded Rectangle 17">
            <a:extLst>
              <a:ext uri="{FF2B5EF4-FFF2-40B4-BE49-F238E27FC236}">
                <a16:creationId xmlns:a16="http://schemas.microsoft.com/office/drawing/2014/main" id="{3CB4E7A0-BF5C-4381-A801-D5ED36C277C3}"/>
              </a:ext>
            </a:extLst>
          </p:cNvPr>
          <p:cNvSpPr>
            <a:spLocks noChangeAspect="1"/>
          </p:cNvSpPr>
          <p:nvPr/>
        </p:nvSpPr>
        <p:spPr>
          <a:xfrm>
            <a:off x="2596810" y="5827221"/>
            <a:ext cx="170456" cy="170456"/>
          </a:xfrm>
          <a:prstGeom prst="roundRect">
            <a:avLst/>
          </a:prstGeom>
          <a:solidFill>
            <a:schemeClr val="accent3"/>
          </a:solidFill>
          <a:ln w="63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Box 10">
            <a:extLst>
              <a:ext uri="{FF2B5EF4-FFF2-40B4-BE49-F238E27FC236}">
                <a16:creationId xmlns:a16="http://schemas.microsoft.com/office/drawing/2014/main" id="{0838DE43-21E7-4D01-A7A9-B220733ABC29}"/>
              </a:ext>
            </a:extLst>
          </p:cNvPr>
          <p:cNvSpPr txBox="1"/>
          <p:nvPr/>
        </p:nvSpPr>
        <p:spPr>
          <a:xfrm>
            <a:off x="2874368" y="6006721"/>
            <a:ext cx="2209654" cy="400110"/>
          </a:xfrm>
          <a:prstGeom prst="rect">
            <a:avLst/>
          </a:prstGeom>
          <a:noFill/>
        </p:spPr>
        <p:txBody>
          <a:bodyPr wrap="square" rtlCol="0">
            <a:spAutoFit/>
          </a:bodyPr>
          <a:lstStyle/>
          <a:p>
            <a:r>
              <a:rPr lang="en-GB" sz="1000" kern="0" dirty="0">
                <a:solidFill>
                  <a:srgbClr val="506270"/>
                </a:solidFill>
                <a:latin typeface="Arial" pitchFamily="34" charset="0"/>
                <a:cs typeface="Arial" pitchFamily="34" charset="0"/>
              </a:rPr>
              <a:t>Other countries where Aetha’s staff have undertaken projects</a:t>
            </a:r>
          </a:p>
        </p:txBody>
      </p:sp>
      <p:pic>
        <p:nvPicPr>
          <p:cNvPr id="15" name="Picture 14" descr="C:\Aetha\Egnyte\Shared\Sales and Marketing\Photos\staff photos\01 January 2017\Lee Sanders\5 by 4\untitled-5-2.jpg">
            <a:extLst>
              <a:ext uri="{FF2B5EF4-FFF2-40B4-BE49-F238E27FC236}">
                <a16:creationId xmlns:a16="http://schemas.microsoft.com/office/drawing/2014/main" id="{2E0E1301-C072-4DBC-941F-85C3E023FA3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04265" y="3237146"/>
            <a:ext cx="792438" cy="990285"/>
          </a:xfrm>
          <a:prstGeom prst="rect">
            <a:avLst/>
          </a:prstGeom>
          <a:noFill/>
          <a:ln>
            <a:noFill/>
          </a:ln>
        </p:spPr>
      </p:pic>
      <p:pic>
        <p:nvPicPr>
          <p:cNvPr id="16" name="Picture 15" descr="C:\Aetha\Egnyte\Shared\Sales and Marketing\Photos\staff photos\01 January 2017\Marc Eschenburg\5 by 4\untitled-176-2.jpg">
            <a:extLst>
              <a:ext uri="{FF2B5EF4-FFF2-40B4-BE49-F238E27FC236}">
                <a16:creationId xmlns:a16="http://schemas.microsoft.com/office/drawing/2014/main" id="{35291A3D-D3A0-489C-8749-B605DC5537D3}"/>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44365" y="1924717"/>
            <a:ext cx="792438" cy="990285"/>
          </a:xfrm>
          <a:prstGeom prst="rect">
            <a:avLst/>
          </a:prstGeom>
          <a:noFill/>
          <a:ln>
            <a:noFill/>
          </a:ln>
        </p:spPr>
      </p:pic>
      <p:pic>
        <p:nvPicPr>
          <p:cNvPr id="17" name="Picture 16" descr="William Webb">
            <a:extLst>
              <a:ext uri="{FF2B5EF4-FFF2-40B4-BE49-F238E27FC236}">
                <a16:creationId xmlns:a16="http://schemas.microsoft.com/office/drawing/2014/main" id="{42A080D4-D81A-46CD-9A97-E84369DBDE41}"/>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bwMode="auto">
          <a:xfrm>
            <a:off x="6341834" y="4549575"/>
            <a:ext cx="790339" cy="990285"/>
          </a:xfrm>
          <a:prstGeom prst="rect">
            <a:avLst/>
          </a:prstGeom>
          <a:noFill/>
          <a:extLst>
            <a:ext uri="{909E8E84-426E-40DD-AFC4-6F175D3DCCD1}">
              <a14:hiddenFill xmlns:a14="http://schemas.microsoft.com/office/drawing/2010/main">
                <a:solidFill>
                  <a:srgbClr val="FFFFFF"/>
                </a:solidFill>
              </a14:hiddenFill>
            </a:ext>
          </a:extLst>
        </p:spPr>
      </p:pic>
      <p:sp>
        <p:nvSpPr>
          <p:cNvPr id="23" name="Content Placeholder 11">
            <a:extLst>
              <a:ext uri="{FF2B5EF4-FFF2-40B4-BE49-F238E27FC236}">
                <a16:creationId xmlns:a16="http://schemas.microsoft.com/office/drawing/2014/main" id="{35690573-F5AF-42C3-BB87-CF5E56004FB8}"/>
              </a:ext>
            </a:extLst>
          </p:cNvPr>
          <p:cNvSpPr txBox="1">
            <a:spLocks/>
          </p:cNvSpPr>
          <p:nvPr/>
        </p:nvSpPr>
        <p:spPr>
          <a:xfrm>
            <a:off x="7225334" y="1884262"/>
            <a:ext cx="4775322" cy="1071195"/>
          </a:xfrm>
          <a:prstGeom prst="rect">
            <a:avLst/>
          </a:prstGeom>
        </p:spPr>
        <p:txBody>
          <a:bodyPr vert="horz" lIns="36000" tIns="36000" rIns="36000" bIns="36000" rtlCol="0">
            <a:noAutofit/>
          </a:bodyPr>
          <a:lstStyle>
            <a:lvl1pPr marL="173038" indent="-173038" algn="l" defTabSz="914400" rtl="0" eaLnBrk="1" latinLnBrk="0" hangingPunct="1">
              <a:lnSpc>
                <a:spcPct val="105000"/>
              </a:lnSpc>
              <a:spcBef>
                <a:spcPts val="0"/>
              </a:spcBef>
              <a:spcAft>
                <a:spcPts val="600"/>
              </a:spcAft>
              <a:buClr>
                <a:schemeClr val="accent1"/>
              </a:buClr>
              <a:buFont typeface="Arial" panose="020B0604020202020204" pitchFamily="34" charset="0"/>
              <a:buChar char="•"/>
              <a:defRPr lang="en-US" sz="1300" kern="1200" dirty="0" smtClean="0">
                <a:solidFill>
                  <a:srgbClr val="506270"/>
                </a:solidFill>
                <a:latin typeface="+mn-lt"/>
                <a:ea typeface="+mn-ea"/>
                <a:cs typeface="+mn-cs"/>
              </a:defRPr>
            </a:lvl1pPr>
            <a:lvl2pPr marL="355600" indent="-177800" algn="l" defTabSz="914400" rtl="0" eaLnBrk="1" latinLnBrk="0" hangingPunct="1">
              <a:lnSpc>
                <a:spcPct val="105000"/>
              </a:lnSpc>
              <a:spcBef>
                <a:spcPts val="0"/>
              </a:spcBef>
              <a:spcAft>
                <a:spcPts val="600"/>
              </a:spcAft>
              <a:buClr>
                <a:schemeClr val="accent1"/>
              </a:buClr>
              <a:buFont typeface="Arial" panose="020B0604020202020204" pitchFamily="34" charset="0"/>
              <a:buChar char="–"/>
              <a:defRPr lang="en-US" sz="1200" kern="1200" dirty="0" smtClean="0">
                <a:solidFill>
                  <a:srgbClr val="506270"/>
                </a:solidFill>
                <a:latin typeface="+mn-lt"/>
                <a:ea typeface="+mn-ea"/>
                <a:cs typeface="+mn-cs"/>
              </a:defRPr>
            </a:lvl2pPr>
            <a:lvl3pPr marL="531813" indent="-176213" algn="l" defTabSz="914400" rtl="0" eaLnBrk="1" latinLnBrk="0" hangingPunct="1">
              <a:lnSpc>
                <a:spcPct val="105000"/>
              </a:lnSpc>
              <a:spcBef>
                <a:spcPts val="0"/>
              </a:spcBef>
              <a:spcAft>
                <a:spcPts val="600"/>
              </a:spcAft>
              <a:buClr>
                <a:schemeClr val="accent1"/>
              </a:buClr>
              <a:buFont typeface="Arial" panose="020B0604020202020204" pitchFamily="34" charset="0"/>
              <a:buChar char="•"/>
              <a:defRPr lang="en-US" sz="1200" kern="1200" dirty="0" smtClean="0">
                <a:solidFill>
                  <a:srgbClr val="506270"/>
                </a:solidFill>
                <a:latin typeface="+mn-lt"/>
                <a:ea typeface="+mn-ea"/>
                <a:cs typeface="+mn-cs"/>
              </a:defRPr>
            </a:lvl3pPr>
            <a:lvl4pPr marL="723900" indent="-192088" algn="l" defTabSz="914400" rtl="0" eaLnBrk="1" latinLnBrk="0" hangingPunct="1">
              <a:lnSpc>
                <a:spcPct val="105000"/>
              </a:lnSpc>
              <a:spcBef>
                <a:spcPts val="0"/>
              </a:spcBef>
              <a:spcAft>
                <a:spcPts val="600"/>
              </a:spcAft>
              <a:buClr>
                <a:schemeClr val="accent1"/>
              </a:buClr>
              <a:buFont typeface="Arial" panose="020B0604020202020204" pitchFamily="34" charset="0"/>
              <a:buChar char="–"/>
              <a:defRPr lang="en-US" sz="1000" kern="1200" dirty="0" smtClean="0">
                <a:solidFill>
                  <a:srgbClr val="506270"/>
                </a:solidFill>
                <a:latin typeface="+mn-lt"/>
                <a:ea typeface="+mn-ea"/>
                <a:cs typeface="+mn-cs"/>
              </a:defRPr>
            </a:lvl4pPr>
            <a:lvl5pPr marL="900113" indent="-176213" algn="l" defTabSz="914400" rtl="0" eaLnBrk="1" latinLnBrk="0" hangingPunct="1">
              <a:lnSpc>
                <a:spcPct val="105000"/>
              </a:lnSpc>
              <a:spcBef>
                <a:spcPts val="0"/>
              </a:spcBef>
              <a:spcAft>
                <a:spcPts val="600"/>
              </a:spcAft>
              <a:buClr>
                <a:schemeClr val="accent1"/>
              </a:buClr>
              <a:buFont typeface="Arial" panose="020B0604020202020204" pitchFamily="34" charset="0"/>
              <a:buChar char="•"/>
              <a:defRPr lang="en-GB" sz="1000" kern="1200" dirty="0">
                <a:solidFill>
                  <a:srgbClr val="506270"/>
                </a:solidFill>
                <a:latin typeface="+mn-lt"/>
                <a:ea typeface="+mn-ea"/>
                <a:cs typeface="+mn-cs"/>
              </a:defRPr>
            </a:lvl5pPr>
            <a:lvl6pPr marL="1077913" indent="-177800" algn="l" defTabSz="914400" rtl="0" eaLnBrk="1" latinLnBrk="0" hangingPunct="1">
              <a:lnSpc>
                <a:spcPct val="114000"/>
              </a:lnSpc>
              <a:spcBef>
                <a:spcPts val="0"/>
              </a:spcBef>
              <a:spcAft>
                <a:spcPts val="300"/>
              </a:spcAft>
              <a:buFont typeface="Arial" panose="020B0604020202020204" pitchFamily="34" charset="0"/>
              <a:buChar char="–"/>
              <a:defRPr lang="en-US" sz="1200" kern="1200" dirty="0" smtClean="0">
                <a:solidFill>
                  <a:schemeClr val="tx1"/>
                </a:solidFill>
                <a:latin typeface="+mn-lt"/>
                <a:ea typeface="+mn-ea"/>
                <a:cs typeface="+mn-cs"/>
              </a:defRPr>
            </a:lvl6pPr>
            <a:lvl7pPr marL="1255713" indent="-177800" algn="l" defTabSz="914400" rtl="0" eaLnBrk="1" latinLnBrk="0" hangingPunct="1">
              <a:lnSpc>
                <a:spcPct val="114000"/>
              </a:lnSpc>
              <a:spcBef>
                <a:spcPts val="0"/>
              </a:spcBef>
              <a:spcAft>
                <a:spcPts val="300"/>
              </a:spcAft>
              <a:buFont typeface="Arial" panose="020B0604020202020204" pitchFamily="34" charset="0"/>
              <a:buChar char="•"/>
              <a:defRPr lang="en-US" sz="1200" kern="1200" dirty="0" smtClean="0">
                <a:solidFill>
                  <a:schemeClr val="tx1"/>
                </a:solidFill>
                <a:latin typeface="+mn-lt"/>
                <a:ea typeface="+mn-ea"/>
                <a:cs typeface="+mn-cs"/>
              </a:defRPr>
            </a:lvl7pPr>
            <a:lvl8pPr marL="1433513" indent="-177800" algn="l" defTabSz="914400" rtl="0" eaLnBrk="1" latinLnBrk="0" hangingPunct="1">
              <a:lnSpc>
                <a:spcPct val="114000"/>
              </a:lnSpc>
              <a:spcBef>
                <a:spcPts val="0"/>
              </a:spcBef>
              <a:spcAft>
                <a:spcPts val="300"/>
              </a:spcAft>
              <a:buFont typeface="Arial" panose="020B0604020202020204" pitchFamily="34" charset="0"/>
              <a:buChar char="–"/>
              <a:defRPr lang="en-US" sz="1200" kern="1200" dirty="0" smtClean="0">
                <a:solidFill>
                  <a:schemeClr val="tx1"/>
                </a:solidFill>
                <a:latin typeface="+mn-lt"/>
                <a:ea typeface="+mn-ea"/>
                <a:cs typeface="+mn-cs"/>
              </a:defRPr>
            </a:lvl8pPr>
            <a:lvl9pPr marL="1609725" indent="-176213" algn="l" defTabSz="914400" rtl="0" eaLnBrk="1" latinLnBrk="0" hangingPunct="1">
              <a:lnSpc>
                <a:spcPct val="114000"/>
              </a:lnSpc>
              <a:spcBef>
                <a:spcPts val="0"/>
              </a:spcBef>
              <a:spcAft>
                <a:spcPts val="300"/>
              </a:spcAft>
              <a:buFont typeface="Arial" panose="020B0604020202020204" pitchFamily="34" charset="0"/>
              <a:buChar char="•"/>
              <a:defRPr lang="en-GB" sz="1200" kern="1200" dirty="0">
                <a:solidFill>
                  <a:schemeClr val="tx1"/>
                </a:solidFill>
                <a:latin typeface="+mn-lt"/>
                <a:ea typeface="+mn-ea"/>
                <a:cs typeface="+mn-cs"/>
              </a:defRPr>
            </a:lvl9pPr>
          </a:lstStyle>
          <a:p>
            <a:pPr marL="0" indent="0">
              <a:buNone/>
            </a:pPr>
            <a:r>
              <a:rPr lang="en-GB" b="1" dirty="0">
                <a:solidFill>
                  <a:srgbClr val="E48300"/>
                </a:solidFill>
              </a:rPr>
              <a:t>Marc Eschenburg (Partner, Aetha Consulting)</a:t>
            </a:r>
          </a:p>
          <a:p>
            <a:r>
              <a:rPr lang="en-US" dirty="0"/>
              <a:t>Worked in telecoms industry for over 10 years</a:t>
            </a:r>
          </a:p>
          <a:p>
            <a:r>
              <a:rPr lang="en-US" dirty="0"/>
              <a:t>Main area of work is supporting MNOs ahead of spectrum auctions</a:t>
            </a:r>
          </a:p>
        </p:txBody>
      </p:sp>
      <p:sp>
        <p:nvSpPr>
          <p:cNvPr id="24" name="Content Placeholder 11">
            <a:extLst>
              <a:ext uri="{FF2B5EF4-FFF2-40B4-BE49-F238E27FC236}">
                <a16:creationId xmlns:a16="http://schemas.microsoft.com/office/drawing/2014/main" id="{D182AEF4-A63B-4019-8BF6-2453F9537BBC}"/>
              </a:ext>
            </a:extLst>
          </p:cNvPr>
          <p:cNvSpPr txBox="1">
            <a:spLocks/>
          </p:cNvSpPr>
          <p:nvPr/>
        </p:nvSpPr>
        <p:spPr>
          <a:xfrm>
            <a:off x="7221142" y="3196691"/>
            <a:ext cx="4775322" cy="1071195"/>
          </a:xfrm>
          <a:prstGeom prst="rect">
            <a:avLst/>
          </a:prstGeom>
        </p:spPr>
        <p:txBody>
          <a:bodyPr vert="horz" lIns="36000" tIns="36000" rIns="36000" bIns="36000" rtlCol="0">
            <a:noAutofit/>
          </a:bodyPr>
          <a:lstStyle>
            <a:lvl1pPr marL="173038" indent="-173038" algn="l" defTabSz="914400" rtl="0" eaLnBrk="1" latinLnBrk="0" hangingPunct="1">
              <a:lnSpc>
                <a:spcPct val="105000"/>
              </a:lnSpc>
              <a:spcBef>
                <a:spcPts val="0"/>
              </a:spcBef>
              <a:spcAft>
                <a:spcPts val="600"/>
              </a:spcAft>
              <a:buClr>
                <a:schemeClr val="accent1"/>
              </a:buClr>
              <a:buFont typeface="Arial" panose="020B0604020202020204" pitchFamily="34" charset="0"/>
              <a:buChar char="•"/>
              <a:defRPr lang="en-US" sz="1300" kern="1200" dirty="0" smtClean="0">
                <a:solidFill>
                  <a:srgbClr val="506270"/>
                </a:solidFill>
                <a:latin typeface="+mn-lt"/>
                <a:ea typeface="+mn-ea"/>
                <a:cs typeface="+mn-cs"/>
              </a:defRPr>
            </a:lvl1pPr>
            <a:lvl2pPr marL="355600" indent="-177800" algn="l" defTabSz="914400" rtl="0" eaLnBrk="1" latinLnBrk="0" hangingPunct="1">
              <a:lnSpc>
                <a:spcPct val="105000"/>
              </a:lnSpc>
              <a:spcBef>
                <a:spcPts val="0"/>
              </a:spcBef>
              <a:spcAft>
                <a:spcPts val="600"/>
              </a:spcAft>
              <a:buClr>
                <a:schemeClr val="accent1"/>
              </a:buClr>
              <a:buFont typeface="Arial" panose="020B0604020202020204" pitchFamily="34" charset="0"/>
              <a:buChar char="–"/>
              <a:defRPr lang="en-US" sz="1200" kern="1200" dirty="0" smtClean="0">
                <a:solidFill>
                  <a:srgbClr val="506270"/>
                </a:solidFill>
                <a:latin typeface="+mn-lt"/>
                <a:ea typeface="+mn-ea"/>
                <a:cs typeface="+mn-cs"/>
              </a:defRPr>
            </a:lvl2pPr>
            <a:lvl3pPr marL="531813" indent="-176213" algn="l" defTabSz="914400" rtl="0" eaLnBrk="1" latinLnBrk="0" hangingPunct="1">
              <a:lnSpc>
                <a:spcPct val="105000"/>
              </a:lnSpc>
              <a:spcBef>
                <a:spcPts val="0"/>
              </a:spcBef>
              <a:spcAft>
                <a:spcPts val="600"/>
              </a:spcAft>
              <a:buClr>
                <a:schemeClr val="accent1"/>
              </a:buClr>
              <a:buFont typeface="Arial" panose="020B0604020202020204" pitchFamily="34" charset="0"/>
              <a:buChar char="•"/>
              <a:defRPr lang="en-US" sz="1200" kern="1200" dirty="0" smtClean="0">
                <a:solidFill>
                  <a:srgbClr val="506270"/>
                </a:solidFill>
                <a:latin typeface="+mn-lt"/>
                <a:ea typeface="+mn-ea"/>
                <a:cs typeface="+mn-cs"/>
              </a:defRPr>
            </a:lvl3pPr>
            <a:lvl4pPr marL="723900" indent="-192088" algn="l" defTabSz="914400" rtl="0" eaLnBrk="1" latinLnBrk="0" hangingPunct="1">
              <a:lnSpc>
                <a:spcPct val="105000"/>
              </a:lnSpc>
              <a:spcBef>
                <a:spcPts val="0"/>
              </a:spcBef>
              <a:spcAft>
                <a:spcPts val="600"/>
              </a:spcAft>
              <a:buClr>
                <a:schemeClr val="accent1"/>
              </a:buClr>
              <a:buFont typeface="Arial" panose="020B0604020202020204" pitchFamily="34" charset="0"/>
              <a:buChar char="–"/>
              <a:defRPr lang="en-US" sz="1000" kern="1200" dirty="0" smtClean="0">
                <a:solidFill>
                  <a:srgbClr val="506270"/>
                </a:solidFill>
                <a:latin typeface="+mn-lt"/>
                <a:ea typeface="+mn-ea"/>
                <a:cs typeface="+mn-cs"/>
              </a:defRPr>
            </a:lvl4pPr>
            <a:lvl5pPr marL="900113" indent="-176213" algn="l" defTabSz="914400" rtl="0" eaLnBrk="1" latinLnBrk="0" hangingPunct="1">
              <a:lnSpc>
                <a:spcPct val="105000"/>
              </a:lnSpc>
              <a:spcBef>
                <a:spcPts val="0"/>
              </a:spcBef>
              <a:spcAft>
                <a:spcPts val="600"/>
              </a:spcAft>
              <a:buClr>
                <a:schemeClr val="accent1"/>
              </a:buClr>
              <a:buFont typeface="Arial" panose="020B0604020202020204" pitchFamily="34" charset="0"/>
              <a:buChar char="•"/>
              <a:defRPr lang="en-GB" sz="1000" kern="1200" dirty="0">
                <a:solidFill>
                  <a:srgbClr val="506270"/>
                </a:solidFill>
                <a:latin typeface="+mn-lt"/>
                <a:ea typeface="+mn-ea"/>
                <a:cs typeface="+mn-cs"/>
              </a:defRPr>
            </a:lvl5pPr>
            <a:lvl6pPr marL="1077913" indent="-177800" algn="l" defTabSz="914400" rtl="0" eaLnBrk="1" latinLnBrk="0" hangingPunct="1">
              <a:lnSpc>
                <a:spcPct val="114000"/>
              </a:lnSpc>
              <a:spcBef>
                <a:spcPts val="0"/>
              </a:spcBef>
              <a:spcAft>
                <a:spcPts val="300"/>
              </a:spcAft>
              <a:buFont typeface="Arial" panose="020B0604020202020204" pitchFamily="34" charset="0"/>
              <a:buChar char="–"/>
              <a:defRPr lang="en-US" sz="1200" kern="1200" dirty="0" smtClean="0">
                <a:solidFill>
                  <a:schemeClr val="tx1"/>
                </a:solidFill>
                <a:latin typeface="+mn-lt"/>
                <a:ea typeface="+mn-ea"/>
                <a:cs typeface="+mn-cs"/>
              </a:defRPr>
            </a:lvl6pPr>
            <a:lvl7pPr marL="1255713" indent="-177800" algn="l" defTabSz="914400" rtl="0" eaLnBrk="1" latinLnBrk="0" hangingPunct="1">
              <a:lnSpc>
                <a:spcPct val="114000"/>
              </a:lnSpc>
              <a:spcBef>
                <a:spcPts val="0"/>
              </a:spcBef>
              <a:spcAft>
                <a:spcPts val="300"/>
              </a:spcAft>
              <a:buFont typeface="Arial" panose="020B0604020202020204" pitchFamily="34" charset="0"/>
              <a:buChar char="•"/>
              <a:defRPr lang="en-US" sz="1200" kern="1200" dirty="0" smtClean="0">
                <a:solidFill>
                  <a:schemeClr val="tx1"/>
                </a:solidFill>
                <a:latin typeface="+mn-lt"/>
                <a:ea typeface="+mn-ea"/>
                <a:cs typeface="+mn-cs"/>
              </a:defRPr>
            </a:lvl7pPr>
            <a:lvl8pPr marL="1433513" indent="-177800" algn="l" defTabSz="914400" rtl="0" eaLnBrk="1" latinLnBrk="0" hangingPunct="1">
              <a:lnSpc>
                <a:spcPct val="114000"/>
              </a:lnSpc>
              <a:spcBef>
                <a:spcPts val="0"/>
              </a:spcBef>
              <a:spcAft>
                <a:spcPts val="300"/>
              </a:spcAft>
              <a:buFont typeface="Arial" panose="020B0604020202020204" pitchFamily="34" charset="0"/>
              <a:buChar char="–"/>
              <a:defRPr lang="en-US" sz="1200" kern="1200" dirty="0" smtClean="0">
                <a:solidFill>
                  <a:schemeClr val="tx1"/>
                </a:solidFill>
                <a:latin typeface="+mn-lt"/>
                <a:ea typeface="+mn-ea"/>
                <a:cs typeface="+mn-cs"/>
              </a:defRPr>
            </a:lvl8pPr>
            <a:lvl9pPr marL="1609725" indent="-176213" algn="l" defTabSz="914400" rtl="0" eaLnBrk="1" latinLnBrk="0" hangingPunct="1">
              <a:lnSpc>
                <a:spcPct val="114000"/>
              </a:lnSpc>
              <a:spcBef>
                <a:spcPts val="0"/>
              </a:spcBef>
              <a:spcAft>
                <a:spcPts val="300"/>
              </a:spcAft>
              <a:buFont typeface="Arial" panose="020B0604020202020204" pitchFamily="34" charset="0"/>
              <a:buChar char="•"/>
              <a:defRPr lang="en-GB" sz="1200" kern="1200" dirty="0">
                <a:solidFill>
                  <a:schemeClr val="tx1"/>
                </a:solidFill>
                <a:latin typeface="+mn-lt"/>
                <a:ea typeface="+mn-ea"/>
                <a:cs typeface="+mn-cs"/>
              </a:defRPr>
            </a:lvl9pPr>
          </a:lstStyle>
          <a:p>
            <a:pPr marL="0" indent="0">
              <a:buNone/>
            </a:pPr>
            <a:r>
              <a:rPr lang="en-GB" b="1" dirty="0">
                <a:solidFill>
                  <a:srgbClr val="E48300"/>
                </a:solidFill>
              </a:rPr>
              <a:t>Lee Sanders (Partner, Aetha Consulting)</a:t>
            </a:r>
          </a:p>
          <a:p>
            <a:r>
              <a:rPr lang="en-US" dirty="0"/>
              <a:t>Worked in telecoms industry for over 15 years</a:t>
            </a:r>
          </a:p>
          <a:p>
            <a:r>
              <a:rPr lang="en-US" dirty="0"/>
              <a:t>Has led high-profile spectrum studies for the European Commission, Ofcom (UK) and the IDA (Singapore)</a:t>
            </a:r>
          </a:p>
          <a:p>
            <a:pPr lvl="1"/>
            <a:endParaRPr lang="en-US" dirty="0"/>
          </a:p>
          <a:p>
            <a:endParaRPr lang="en-US" dirty="0"/>
          </a:p>
        </p:txBody>
      </p:sp>
      <p:sp>
        <p:nvSpPr>
          <p:cNvPr id="25" name="Content Placeholder 11">
            <a:extLst>
              <a:ext uri="{FF2B5EF4-FFF2-40B4-BE49-F238E27FC236}">
                <a16:creationId xmlns:a16="http://schemas.microsoft.com/office/drawing/2014/main" id="{234B4FE8-8FF9-4B32-9F74-8A6861C92FF2}"/>
              </a:ext>
            </a:extLst>
          </p:cNvPr>
          <p:cNvSpPr txBox="1">
            <a:spLocks/>
          </p:cNvSpPr>
          <p:nvPr/>
        </p:nvSpPr>
        <p:spPr>
          <a:xfrm>
            <a:off x="7242031" y="4509120"/>
            <a:ext cx="4775322" cy="1071195"/>
          </a:xfrm>
          <a:prstGeom prst="rect">
            <a:avLst/>
          </a:prstGeom>
        </p:spPr>
        <p:txBody>
          <a:bodyPr vert="horz" lIns="36000" tIns="36000" rIns="36000" bIns="36000" rtlCol="0">
            <a:noAutofit/>
          </a:bodyPr>
          <a:lstStyle>
            <a:lvl1pPr marL="173038" indent="-173038" algn="l" defTabSz="914400" rtl="0" eaLnBrk="1" latinLnBrk="0" hangingPunct="1">
              <a:lnSpc>
                <a:spcPct val="105000"/>
              </a:lnSpc>
              <a:spcBef>
                <a:spcPts val="0"/>
              </a:spcBef>
              <a:spcAft>
                <a:spcPts val="600"/>
              </a:spcAft>
              <a:buClr>
                <a:schemeClr val="accent1"/>
              </a:buClr>
              <a:buFont typeface="Arial" panose="020B0604020202020204" pitchFamily="34" charset="0"/>
              <a:buChar char="•"/>
              <a:defRPr lang="en-US" sz="1300" kern="1200" dirty="0" smtClean="0">
                <a:solidFill>
                  <a:srgbClr val="506270"/>
                </a:solidFill>
                <a:latin typeface="+mn-lt"/>
                <a:ea typeface="+mn-ea"/>
                <a:cs typeface="+mn-cs"/>
              </a:defRPr>
            </a:lvl1pPr>
            <a:lvl2pPr marL="355600" indent="-177800" algn="l" defTabSz="914400" rtl="0" eaLnBrk="1" latinLnBrk="0" hangingPunct="1">
              <a:lnSpc>
                <a:spcPct val="105000"/>
              </a:lnSpc>
              <a:spcBef>
                <a:spcPts val="0"/>
              </a:spcBef>
              <a:spcAft>
                <a:spcPts val="600"/>
              </a:spcAft>
              <a:buClr>
                <a:schemeClr val="accent1"/>
              </a:buClr>
              <a:buFont typeface="Arial" panose="020B0604020202020204" pitchFamily="34" charset="0"/>
              <a:buChar char="–"/>
              <a:defRPr lang="en-US" sz="1200" kern="1200" dirty="0" smtClean="0">
                <a:solidFill>
                  <a:srgbClr val="506270"/>
                </a:solidFill>
                <a:latin typeface="+mn-lt"/>
                <a:ea typeface="+mn-ea"/>
                <a:cs typeface="+mn-cs"/>
              </a:defRPr>
            </a:lvl2pPr>
            <a:lvl3pPr marL="531813" indent="-176213" algn="l" defTabSz="914400" rtl="0" eaLnBrk="1" latinLnBrk="0" hangingPunct="1">
              <a:lnSpc>
                <a:spcPct val="105000"/>
              </a:lnSpc>
              <a:spcBef>
                <a:spcPts val="0"/>
              </a:spcBef>
              <a:spcAft>
                <a:spcPts val="600"/>
              </a:spcAft>
              <a:buClr>
                <a:schemeClr val="accent1"/>
              </a:buClr>
              <a:buFont typeface="Arial" panose="020B0604020202020204" pitchFamily="34" charset="0"/>
              <a:buChar char="•"/>
              <a:defRPr lang="en-US" sz="1200" kern="1200" dirty="0" smtClean="0">
                <a:solidFill>
                  <a:srgbClr val="506270"/>
                </a:solidFill>
                <a:latin typeface="+mn-lt"/>
                <a:ea typeface="+mn-ea"/>
                <a:cs typeface="+mn-cs"/>
              </a:defRPr>
            </a:lvl3pPr>
            <a:lvl4pPr marL="723900" indent="-192088" algn="l" defTabSz="914400" rtl="0" eaLnBrk="1" latinLnBrk="0" hangingPunct="1">
              <a:lnSpc>
                <a:spcPct val="105000"/>
              </a:lnSpc>
              <a:spcBef>
                <a:spcPts val="0"/>
              </a:spcBef>
              <a:spcAft>
                <a:spcPts val="600"/>
              </a:spcAft>
              <a:buClr>
                <a:schemeClr val="accent1"/>
              </a:buClr>
              <a:buFont typeface="Arial" panose="020B0604020202020204" pitchFamily="34" charset="0"/>
              <a:buChar char="–"/>
              <a:defRPr lang="en-US" sz="1000" kern="1200" dirty="0" smtClean="0">
                <a:solidFill>
                  <a:srgbClr val="506270"/>
                </a:solidFill>
                <a:latin typeface="+mn-lt"/>
                <a:ea typeface="+mn-ea"/>
                <a:cs typeface="+mn-cs"/>
              </a:defRPr>
            </a:lvl4pPr>
            <a:lvl5pPr marL="900113" indent="-176213" algn="l" defTabSz="914400" rtl="0" eaLnBrk="1" latinLnBrk="0" hangingPunct="1">
              <a:lnSpc>
                <a:spcPct val="105000"/>
              </a:lnSpc>
              <a:spcBef>
                <a:spcPts val="0"/>
              </a:spcBef>
              <a:spcAft>
                <a:spcPts val="600"/>
              </a:spcAft>
              <a:buClr>
                <a:schemeClr val="accent1"/>
              </a:buClr>
              <a:buFont typeface="Arial" panose="020B0604020202020204" pitchFamily="34" charset="0"/>
              <a:buChar char="•"/>
              <a:defRPr lang="en-GB" sz="1000" kern="1200" dirty="0">
                <a:solidFill>
                  <a:srgbClr val="506270"/>
                </a:solidFill>
                <a:latin typeface="+mn-lt"/>
                <a:ea typeface="+mn-ea"/>
                <a:cs typeface="+mn-cs"/>
              </a:defRPr>
            </a:lvl5pPr>
            <a:lvl6pPr marL="1077913" indent="-177800" algn="l" defTabSz="914400" rtl="0" eaLnBrk="1" latinLnBrk="0" hangingPunct="1">
              <a:lnSpc>
                <a:spcPct val="114000"/>
              </a:lnSpc>
              <a:spcBef>
                <a:spcPts val="0"/>
              </a:spcBef>
              <a:spcAft>
                <a:spcPts val="300"/>
              </a:spcAft>
              <a:buFont typeface="Arial" panose="020B0604020202020204" pitchFamily="34" charset="0"/>
              <a:buChar char="–"/>
              <a:defRPr lang="en-US" sz="1200" kern="1200" dirty="0" smtClean="0">
                <a:solidFill>
                  <a:schemeClr val="tx1"/>
                </a:solidFill>
                <a:latin typeface="+mn-lt"/>
                <a:ea typeface="+mn-ea"/>
                <a:cs typeface="+mn-cs"/>
              </a:defRPr>
            </a:lvl6pPr>
            <a:lvl7pPr marL="1255713" indent="-177800" algn="l" defTabSz="914400" rtl="0" eaLnBrk="1" latinLnBrk="0" hangingPunct="1">
              <a:lnSpc>
                <a:spcPct val="114000"/>
              </a:lnSpc>
              <a:spcBef>
                <a:spcPts val="0"/>
              </a:spcBef>
              <a:spcAft>
                <a:spcPts val="300"/>
              </a:spcAft>
              <a:buFont typeface="Arial" panose="020B0604020202020204" pitchFamily="34" charset="0"/>
              <a:buChar char="•"/>
              <a:defRPr lang="en-US" sz="1200" kern="1200" dirty="0" smtClean="0">
                <a:solidFill>
                  <a:schemeClr val="tx1"/>
                </a:solidFill>
                <a:latin typeface="+mn-lt"/>
                <a:ea typeface="+mn-ea"/>
                <a:cs typeface="+mn-cs"/>
              </a:defRPr>
            </a:lvl7pPr>
            <a:lvl8pPr marL="1433513" indent="-177800" algn="l" defTabSz="914400" rtl="0" eaLnBrk="1" latinLnBrk="0" hangingPunct="1">
              <a:lnSpc>
                <a:spcPct val="114000"/>
              </a:lnSpc>
              <a:spcBef>
                <a:spcPts val="0"/>
              </a:spcBef>
              <a:spcAft>
                <a:spcPts val="300"/>
              </a:spcAft>
              <a:buFont typeface="Arial" panose="020B0604020202020204" pitchFamily="34" charset="0"/>
              <a:buChar char="–"/>
              <a:defRPr lang="en-US" sz="1200" kern="1200" dirty="0" smtClean="0">
                <a:solidFill>
                  <a:schemeClr val="tx1"/>
                </a:solidFill>
                <a:latin typeface="+mn-lt"/>
                <a:ea typeface="+mn-ea"/>
                <a:cs typeface="+mn-cs"/>
              </a:defRPr>
            </a:lvl8pPr>
            <a:lvl9pPr marL="1609725" indent="-176213" algn="l" defTabSz="914400" rtl="0" eaLnBrk="1" latinLnBrk="0" hangingPunct="1">
              <a:lnSpc>
                <a:spcPct val="114000"/>
              </a:lnSpc>
              <a:spcBef>
                <a:spcPts val="0"/>
              </a:spcBef>
              <a:spcAft>
                <a:spcPts val="300"/>
              </a:spcAft>
              <a:buFont typeface="Arial" panose="020B0604020202020204" pitchFamily="34" charset="0"/>
              <a:buChar char="•"/>
              <a:defRPr lang="en-GB" sz="1200" kern="1200" dirty="0">
                <a:solidFill>
                  <a:schemeClr val="tx1"/>
                </a:solidFill>
                <a:latin typeface="+mn-lt"/>
                <a:ea typeface="+mn-ea"/>
                <a:cs typeface="+mn-cs"/>
              </a:defRPr>
            </a:lvl9pPr>
          </a:lstStyle>
          <a:p>
            <a:pPr marL="0" indent="0">
              <a:buNone/>
            </a:pPr>
            <a:r>
              <a:rPr lang="en-GB" b="1" dirty="0">
                <a:solidFill>
                  <a:srgbClr val="E48300"/>
                </a:solidFill>
              </a:rPr>
              <a:t>William Webb (Webb Search)</a:t>
            </a:r>
          </a:p>
          <a:p>
            <a:r>
              <a:rPr lang="en-US" dirty="0"/>
              <a:t>Technical expert, with decades of experience of wireless/mobile technologies</a:t>
            </a:r>
          </a:p>
          <a:p>
            <a:r>
              <a:rPr lang="en-US" dirty="0"/>
              <a:t>Was the Head of Research and Development and one of the senior spectrum strategists at Ofcom (UK)</a:t>
            </a:r>
          </a:p>
          <a:p>
            <a:endParaRPr lang="en-US" dirty="0"/>
          </a:p>
          <a:p>
            <a:endParaRPr lang="en-US" dirty="0"/>
          </a:p>
        </p:txBody>
      </p:sp>
    </p:spTree>
    <p:extLst>
      <p:ext uri="{BB962C8B-B14F-4D97-AF65-F5344CB8AC3E}">
        <p14:creationId xmlns:p14="http://schemas.microsoft.com/office/powerpoint/2010/main" val="2602009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4" name="Straight Connector 163">
            <a:extLst>
              <a:ext uri="{FF2B5EF4-FFF2-40B4-BE49-F238E27FC236}">
                <a16:creationId xmlns:a16="http://schemas.microsoft.com/office/drawing/2014/main" id="{EE2DCBDD-3603-4171-B7CD-EA0D8509C0D9}"/>
              </a:ext>
            </a:extLst>
          </p:cNvPr>
          <p:cNvCxnSpPr>
            <a:cxnSpLocks/>
          </p:cNvCxnSpPr>
          <p:nvPr/>
        </p:nvCxnSpPr>
        <p:spPr>
          <a:xfrm flipV="1">
            <a:off x="2385698" y="1824184"/>
            <a:ext cx="0" cy="281221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B468A7FF-A634-4F11-92B9-638791FF1D3B}"/>
              </a:ext>
            </a:extLst>
          </p:cNvPr>
          <p:cNvCxnSpPr>
            <a:cxnSpLocks/>
          </p:cNvCxnSpPr>
          <p:nvPr/>
        </p:nvCxnSpPr>
        <p:spPr>
          <a:xfrm flipV="1">
            <a:off x="6245691" y="1824184"/>
            <a:ext cx="0" cy="281221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a:extLst>
              <a:ext uri="{FF2B5EF4-FFF2-40B4-BE49-F238E27FC236}">
                <a16:creationId xmlns:a16="http://schemas.microsoft.com/office/drawing/2014/main" id="{AF976502-BEF3-4ACF-927B-E8A82627DE55}"/>
              </a:ext>
            </a:extLst>
          </p:cNvPr>
          <p:cNvCxnSpPr>
            <a:cxnSpLocks/>
          </p:cNvCxnSpPr>
          <p:nvPr/>
        </p:nvCxnSpPr>
        <p:spPr>
          <a:xfrm flipV="1">
            <a:off x="5059986" y="1824184"/>
            <a:ext cx="0" cy="281221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a:extLst>
              <a:ext uri="{FF2B5EF4-FFF2-40B4-BE49-F238E27FC236}">
                <a16:creationId xmlns:a16="http://schemas.microsoft.com/office/drawing/2014/main" id="{AF571973-CBF4-45AD-84CC-B72F577707E1}"/>
              </a:ext>
            </a:extLst>
          </p:cNvPr>
          <p:cNvCxnSpPr>
            <a:cxnSpLocks/>
          </p:cNvCxnSpPr>
          <p:nvPr/>
        </p:nvCxnSpPr>
        <p:spPr>
          <a:xfrm flipV="1">
            <a:off x="3959262" y="1840922"/>
            <a:ext cx="0" cy="281221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89EEAAE4-622A-4E36-9A26-8AE0C3F72B0E}"/>
              </a:ext>
            </a:extLst>
          </p:cNvPr>
          <p:cNvSpPr>
            <a:spLocks noGrp="1"/>
          </p:cNvSpPr>
          <p:nvPr>
            <p:ph type="title"/>
          </p:nvPr>
        </p:nvSpPr>
        <p:spPr/>
        <p:txBody>
          <a:bodyPr/>
          <a:lstStyle/>
          <a:p>
            <a:r>
              <a:rPr lang="en-GB" dirty="0"/>
              <a:t>The rationale for our report</a:t>
            </a:r>
          </a:p>
        </p:txBody>
      </p:sp>
      <p:sp>
        <p:nvSpPr>
          <p:cNvPr id="3" name="Slide Number Placeholder 2">
            <a:extLst>
              <a:ext uri="{FF2B5EF4-FFF2-40B4-BE49-F238E27FC236}">
                <a16:creationId xmlns:a16="http://schemas.microsoft.com/office/drawing/2014/main" id="{D9209994-8E83-4ACE-9245-3666A94C2029}"/>
              </a:ext>
            </a:extLst>
          </p:cNvPr>
          <p:cNvSpPr>
            <a:spLocks noGrp="1"/>
          </p:cNvSpPr>
          <p:nvPr>
            <p:ph type="sldNum" sz="quarter" idx="4"/>
          </p:nvPr>
        </p:nvSpPr>
        <p:spPr/>
        <p:txBody>
          <a:bodyPr/>
          <a:lstStyle/>
          <a:p>
            <a:fld id="{744657E7-3C9F-4794-A9EF-F6BB8383DFEC}" type="slidenum">
              <a:rPr lang="en-GB" smtClean="0"/>
              <a:pPr/>
              <a:t>3</a:t>
            </a:fld>
            <a:endParaRPr lang="en-GB" dirty="0"/>
          </a:p>
        </p:txBody>
      </p:sp>
      <p:sp>
        <p:nvSpPr>
          <p:cNvPr id="5" name="Footer Placeholder 4">
            <a:extLst>
              <a:ext uri="{FF2B5EF4-FFF2-40B4-BE49-F238E27FC236}">
                <a16:creationId xmlns:a16="http://schemas.microsoft.com/office/drawing/2014/main" id="{79377CC4-A4C4-4B03-8073-953412BBC35D}"/>
              </a:ext>
            </a:extLst>
          </p:cNvPr>
          <p:cNvSpPr>
            <a:spLocks noGrp="1"/>
          </p:cNvSpPr>
          <p:nvPr>
            <p:ph type="ftr" sz="quarter" idx="3"/>
          </p:nvPr>
        </p:nvSpPr>
        <p:spPr/>
        <p:txBody>
          <a:bodyPr/>
          <a:lstStyle/>
          <a:p>
            <a:pPr>
              <a:lnSpc>
                <a:spcPts val="2600"/>
              </a:lnSpc>
            </a:pPr>
            <a:r>
              <a:rPr lang="en-GB" dirty="0"/>
              <a:t>Strictly confidential</a:t>
            </a:r>
          </a:p>
        </p:txBody>
      </p:sp>
      <p:grpSp>
        <p:nvGrpSpPr>
          <p:cNvPr id="92" name="Group 91">
            <a:extLst>
              <a:ext uri="{FF2B5EF4-FFF2-40B4-BE49-F238E27FC236}">
                <a16:creationId xmlns:a16="http://schemas.microsoft.com/office/drawing/2014/main" id="{F89B0A3B-D608-4CA6-B982-805486DD152E}"/>
              </a:ext>
            </a:extLst>
          </p:cNvPr>
          <p:cNvGrpSpPr/>
          <p:nvPr/>
        </p:nvGrpSpPr>
        <p:grpSpPr>
          <a:xfrm>
            <a:off x="2455339" y="6165305"/>
            <a:ext cx="4923357" cy="256805"/>
            <a:chOff x="1830343" y="6237312"/>
            <a:chExt cx="5415693" cy="256805"/>
          </a:xfrm>
        </p:grpSpPr>
        <p:sp>
          <p:nvSpPr>
            <p:cNvPr id="93" name="Rectangle 92">
              <a:extLst>
                <a:ext uri="{FF2B5EF4-FFF2-40B4-BE49-F238E27FC236}">
                  <a16:creationId xmlns:a16="http://schemas.microsoft.com/office/drawing/2014/main" id="{8CBC68D2-8DEE-4AED-90DC-D341C9C3709E}"/>
                </a:ext>
              </a:extLst>
            </p:cNvPr>
            <p:cNvSpPr/>
            <p:nvPr/>
          </p:nvSpPr>
          <p:spPr>
            <a:xfrm>
              <a:off x="1830343" y="6242117"/>
              <a:ext cx="432000" cy="252000"/>
            </a:xfrm>
            <a:prstGeom prst="rect">
              <a:avLst/>
            </a:prstGeom>
            <a:solidFill>
              <a:schemeClr val="tx2"/>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lnSpc>
                  <a:spcPct val="114000"/>
                </a:lnSpc>
              </a:pPr>
              <a:endParaRPr lang="en-GB" sz="800" dirty="0">
                <a:solidFill>
                  <a:srgbClr val="FFFFFF"/>
                </a:solidFill>
              </a:endParaRPr>
            </a:p>
          </p:txBody>
        </p:sp>
        <p:sp>
          <p:nvSpPr>
            <p:cNvPr id="94" name="TextBox 93">
              <a:extLst>
                <a:ext uri="{FF2B5EF4-FFF2-40B4-BE49-F238E27FC236}">
                  <a16:creationId xmlns:a16="http://schemas.microsoft.com/office/drawing/2014/main" id="{E39EC660-32A5-454B-A94A-CB7F37AC6453}"/>
                </a:ext>
              </a:extLst>
            </p:cNvPr>
            <p:cNvSpPr txBox="1"/>
            <p:nvPr/>
          </p:nvSpPr>
          <p:spPr>
            <a:xfrm>
              <a:off x="2260537" y="6237312"/>
              <a:ext cx="1377493" cy="246221"/>
            </a:xfrm>
            <a:prstGeom prst="rect">
              <a:avLst/>
            </a:prstGeom>
            <a:noFill/>
          </p:spPr>
          <p:txBody>
            <a:bodyPr wrap="none" rtlCol="0">
              <a:spAutoFit/>
            </a:bodyPr>
            <a:lstStyle/>
            <a:p>
              <a:r>
                <a:rPr lang="en-GB" sz="1000" b="1" dirty="0"/>
                <a:t>Analogue TV/DTT</a:t>
              </a:r>
              <a:endParaRPr lang="en-GB" sz="1050" b="1" dirty="0"/>
            </a:p>
          </p:txBody>
        </p:sp>
        <p:sp>
          <p:nvSpPr>
            <p:cNvPr id="95" name="Rectangle 94">
              <a:extLst>
                <a:ext uri="{FF2B5EF4-FFF2-40B4-BE49-F238E27FC236}">
                  <a16:creationId xmlns:a16="http://schemas.microsoft.com/office/drawing/2014/main" id="{B173BC96-DCCB-4E7A-A5EC-C7BC65452D87}"/>
                </a:ext>
              </a:extLst>
            </p:cNvPr>
            <p:cNvSpPr/>
            <p:nvPr/>
          </p:nvSpPr>
          <p:spPr>
            <a:xfrm>
              <a:off x="3745979" y="6242117"/>
              <a:ext cx="432000" cy="252000"/>
            </a:xfrm>
            <a:prstGeom prst="rect">
              <a:avLst/>
            </a:prstGeom>
            <a:solidFill>
              <a:schemeClr val="tx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lnSpc>
                  <a:spcPct val="114000"/>
                </a:lnSpc>
              </a:pPr>
              <a:endParaRPr lang="en-GB" sz="800" dirty="0">
                <a:solidFill>
                  <a:srgbClr val="FFFFFF"/>
                </a:solidFill>
              </a:endParaRPr>
            </a:p>
          </p:txBody>
        </p:sp>
        <p:sp>
          <p:nvSpPr>
            <p:cNvPr id="96" name="TextBox 95">
              <a:extLst>
                <a:ext uri="{FF2B5EF4-FFF2-40B4-BE49-F238E27FC236}">
                  <a16:creationId xmlns:a16="http://schemas.microsoft.com/office/drawing/2014/main" id="{787C81DC-092E-4B43-8AEF-BBFEB48EA365}"/>
                </a:ext>
              </a:extLst>
            </p:cNvPr>
            <p:cNvSpPr txBox="1"/>
            <p:nvPr/>
          </p:nvSpPr>
          <p:spPr>
            <a:xfrm>
              <a:off x="4176172" y="6237312"/>
              <a:ext cx="649249" cy="246221"/>
            </a:xfrm>
            <a:prstGeom prst="rect">
              <a:avLst/>
            </a:prstGeom>
            <a:noFill/>
          </p:spPr>
          <p:txBody>
            <a:bodyPr wrap="none" rtlCol="0">
              <a:spAutoFit/>
            </a:bodyPr>
            <a:lstStyle/>
            <a:p>
              <a:r>
                <a:rPr lang="en-GB" sz="1000" b="1" dirty="0"/>
                <a:t>Mobile</a:t>
              </a:r>
              <a:endParaRPr lang="en-GB" sz="1050" b="1" dirty="0"/>
            </a:p>
          </p:txBody>
        </p:sp>
        <p:sp>
          <p:nvSpPr>
            <p:cNvPr id="97" name="Rectangle 96">
              <a:extLst>
                <a:ext uri="{FF2B5EF4-FFF2-40B4-BE49-F238E27FC236}">
                  <a16:creationId xmlns:a16="http://schemas.microsoft.com/office/drawing/2014/main" id="{C0F17F33-C257-45B6-85CE-E0DA9D5943DB}"/>
                </a:ext>
              </a:extLst>
            </p:cNvPr>
            <p:cNvSpPr/>
            <p:nvPr/>
          </p:nvSpPr>
          <p:spPr>
            <a:xfrm>
              <a:off x="4918176" y="6242117"/>
              <a:ext cx="432000" cy="252000"/>
            </a:xfrm>
            <a:prstGeom prst="rect">
              <a:avLst/>
            </a:prstGeom>
            <a:solidFill>
              <a:schemeClr val="accent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lnSpc>
                  <a:spcPct val="114000"/>
                </a:lnSpc>
              </a:pPr>
              <a:endParaRPr lang="en-GB" sz="800" dirty="0">
                <a:solidFill>
                  <a:srgbClr val="FFFFFF"/>
                </a:solidFill>
              </a:endParaRPr>
            </a:p>
          </p:txBody>
        </p:sp>
        <p:sp>
          <p:nvSpPr>
            <p:cNvPr id="98" name="TextBox 97">
              <a:extLst>
                <a:ext uri="{FF2B5EF4-FFF2-40B4-BE49-F238E27FC236}">
                  <a16:creationId xmlns:a16="http://schemas.microsoft.com/office/drawing/2014/main" id="{AF2B9599-94F2-4F7B-9B2E-CCC51EE5732E}"/>
                </a:ext>
              </a:extLst>
            </p:cNvPr>
            <p:cNvSpPr txBox="1"/>
            <p:nvPr/>
          </p:nvSpPr>
          <p:spPr>
            <a:xfrm>
              <a:off x="5348369" y="6237312"/>
              <a:ext cx="1897667" cy="246221"/>
            </a:xfrm>
            <a:prstGeom prst="rect">
              <a:avLst/>
            </a:prstGeom>
            <a:noFill/>
          </p:spPr>
          <p:txBody>
            <a:bodyPr wrap="none" rtlCol="0">
              <a:spAutoFit/>
            </a:bodyPr>
            <a:lstStyle/>
            <a:p>
              <a:r>
                <a:rPr lang="en-GB" sz="1000" b="1" dirty="0"/>
                <a:t>Other uses / guard bands</a:t>
              </a:r>
              <a:endParaRPr lang="en-GB" sz="1050" b="1" dirty="0"/>
            </a:p>
          </p:txBody>
        </p:sp>
      </p:grpSp>
      <p:sp>
        <p:nvSpPr>
          <p:cNvPr id="99" name="TextBox 98">
            <a:extLst>
              <a:ext uri="{FF2B5EF4-FFF2-40B4-BE49-F238E27FC236}">
                <a16:creationId xmlns:a16="http://schemas.microsoft.com/office/drawing/2014/main" id="{8E115223-10E4-4983-8C08-1A0D05D91BB1}"/>
              </a:ext>
            </a:extLst>
          </p:cNvPr>
          <p:cNvSpPr txBox="1"/>
          <p:nvPr/>
        </p:nvSpPr>
        <p:spPr>
          <a:xfrm>
            <a:off x="1267502" y="1988840"/>
            <a:ext cx="711005" cy="292388"/>
          </a:xfrm>
          <a:prstGeom prst="rect">
            <a:avLst/>
          </a:prstGeom>
          <a:noFill/>
        </p:spPr>
        <p:txBody>
          <a:bodyPr wrap="square" rtlCol="0">
            <a:spAutoFit/>
          </a:bodyPr>
          <a:lstStyle/>
          <a:p>
            <a:r>
              <a:rPr lang="en-GB" sz="1300" b="1" dirty="0"/>
              <a:t>2000</a:t>
            </a:r>
          </a:p>
        </p:txBody>
      </p:sp>
      <p:sp>
        <p:nvSpPr>
          <p:cNvPr id="100" name="TextBox 99">
            <a:extLst>
              <a:ext uri="{FF2B5EF4-FFF2-40B4-BE49-F238E27FC236}">
                <a16:creationId xmlns:a16="http://schemas.microsoft.com/office/drawing/2014/main" id="{C8561B45-87AB-4100-A736-FAC972F7BC93}"/>
              </a:ext>
            </a:extLst>
          </p:cNvPr>
          <p:cNvSpPr txBox="1"/>
          <p:nvPr/>
        </p:nvSpPr>
        <p:spPr>
          <a:xfrm>
            <a:off x="1267502" y="2617601"/>
            <a:ext cx="711005" cy="292388"/>
          </a:xfrm>
          <a:prstGeom prst="rect">
            <a:avLst/>
          </a:prstGeom>
          <a:noFill/>
        </p:spPr>
        <p:txBody>
          <a:bodyPr wrap="square" rtlCol="0">
            <a:spAutoFit/>
          </a:bodyPr>
          <a:lstStyle/>
          <a:p>
            <a:r>
              <a:rPr lang="en-GB" sz="1300" b="1" dirty="0"/>
              <a:t>2010+</a:t>
            </a:r>
          </a:p>
        </p:txBody>
      </p:sp>
      <p:cxnSp>
        <p:nvCxnSpPr>
          <p:cNvPr id="12" name="Straight Connector 11">
            <a:extLst>
              <a:ext uri="{FF2B5EF4-FFF2-40B4-BE49-F238E27FC236}">
                <a16:creationId xmlns:a16="http://schemas.microsoft.com/office/drawing/2014/main" id="{9D956209-F0FD-411B-B6F4-E3C35E837F12}"/>
              </a:ext>
            </a:extLst>
          </p:cNvPr>
          <p:cNvCxnSpPr>
            <a:cxnSpLocks/>
          </p:cNvCxnSpPr>
          <p:nvPr/>
        </p:nvCxnSpPr>
        <p:spPr>
          <a:xfrm flipV="1">
            <a:off x="7117622" y="1824184"/>
            <a:ext cx="0" cy="281221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6B8EEEC4-97BD-4861-A590-4A62C9C8509F}"/>
              </a:ext>
            </a:extLst>
          </p:cNvPr>
          <p:cNvSpPr txBox="1"/>
          <p:nvPr/>
        </p:nvSpPr>
        <p:spPr>
          <a:xfrm>
            <a:off x="4729607" y="1577963"/>
            <a:ext cx="660758" cy="246221"/>
          </a:xfrm>
          <a:prstGeom prst="rect">
            <a:avLst/>
          </a:prstGeom>
          <a:noFill/>
        </p:spPr>
        <p:txBody>
          <a:bodyPr wrap="none" rtlCol="0">
            <a:spAutoFit/>
          </a:bodyPr>
          <a:lstStyle/>
          <a:p>
            <a:pPr algn="ctr"/>
            <a:r>
              <a:rPr lang="en-GB" sz="1000" b="1" dirty="0">
                <a:solidFill>
                  <a:srgbClr val="506270"/>
                </a:solidFill>
                <a:latin typeface="Arial" pitchFamily="34" charset="0"/>
                <a:cs typeface="Arial" pitchFamily="34" charset="0"/>
              </a:rPr>
              <a:t>694MHz</a:t>
            </a:r>
          </a:p>
        </p:txBody>
      </p:sp>
      <p:sp>
        <p:nvSpPr>
          <p:cNvPr id="14" name="TextBox 13">
            <a:extLst>
              <a:ext uri="{FF2B5EF4-FFF2-40B4-BE49-F238E27FC236}">
                <a16:creationId xmlns:a16="http://schemas.microsoft.com/office/drawing/2014/main" id="{859961A3-A9F4-43DA-B29D-E1FEC74F1BF7}"/>
              </a:ext>
            </a:extLst>
          </p:cNvPr>
          <p:cNvSpPr txBox="1"/>
          <p:nvPr/>
        </p:nvSpPr>
        <p:spPr>
          <a:xfrm>
            <a:off x="5915312" y="1577963"/>
            <a:ext cx="660758" cy="246221"/>
          </a:xfrm>
          <a:prstGeom prst="rect">
            <a:avLst/>
          </a:prstGeom>
          <a:noFill/>
        </p:spPr>
        <p:txBody>
          <a:bodyPr wrap="none" rtlCol="0">
            <a:spAutoFit/>
          </a:bodyPr>
          <a:lstStyle/>
          <a:p>
            <a:pPr algn="ctr"/>
            <a:r>
              <a:rPr lang="en-GB" sz="1000" b="1" dirty="0">
                <a:solidFill>
                  <a:srgbClr val="506270"/>
                </a:solidFill>
                <a:latin typeface="Arial" pitchFamily="34" charset="0"/>
                <a:cs typeface="Arial" pitchFamily="34" charset="0"/>
              </a:rPr>
              <a:t>790MHz</a:t>
            </a:r>
          </a:p>
        </p:txBody>
      </p:sp>
      <p:sp>
        <p:nvSpPr>
          <p:cNvPr id="15" name="TextBox 14">
            <a:extLst>
              <a:ext uri="{FF2B5EF4-FFF2-40B4-BE49-F238E27FC236}">
                <a16:creationId xmlns:a16="http://schemas.microsoft.com/office/drawing/2014/main" id="{494C1008-F745-4746-B062-D976E360AAC0}"/>
              </a:ext>
            </a:extLst>
          </p:cNvPr>
          <p:cNvSpPr txBox="1"/>
          <p:nvPr/>
        </p:nvSpPr>
        <p:spPr>
          <a:xfrm>
            <a:off x="6787243" y="1577963"/>
            <a:ext cx="660758" cy="246221"/>
          </a:xfrm>
          <a:prstGeom prst="rect">
            <a:avLst/>
          </a:prstGeom>
          <a:noFill/>
        </p:spPr>
        <p:txBody>
          <a:bodyPr wrap="none" rtlCol="0">
            <a:spAutoFit/>
          </a:bodyPr>
          <a:lstStyle/>
          <a:p>
            <a:pPr algn="ctr"/>
            <a:r>
              <a:rPr lang="en-GB" sz="1000" b="1" dirty="0">
                <a:solidFill>
                  <a:srgbClr val="506270"/>
                </a:solidFill>
                <a:latin typeface="Arial" pitchFamily="34" charset="0"/>
                <a:cs typeface="Arial" pitchFamily="34" charset="0"/>
              </a:rPr>
              <a:t>854MHz</a:t>
            </a:r>
          </a:p>
        </p:txBody>
      </p:sp>
      <p:sp>
        <p:nvSpPr>
          <p:cNvPr id="16" name="TextBox 15">
            <a:extLst>
              <a:ext uri="{FF2B5EF4-FFF2-40B4-BE49-F238E27FC236}">
                <a16:creationId xmlns:a16="http://schemas.microsoft.com/office/drawing/2014/main" id="{67282474-A58E-4F25-BA5A-32E5D1404D6E}"/>
              </a:ext>
            </a:extLst>
          </p:cNvPr>
          <p:cNvSpPr txBox="1"/>
          <p:nvPr/>
        </p:nvSpPr>
        <p:spPr>
          <a:xfrm>
            <a:off x="8152914" y="1577963"/>
            <a:ext cx="660758" cy="246221"/>
          </a:xfrm>
          <a:prstGeom prst="rect">
            <a:avLst/>
          </a:prstGeom>
          <a:noFill/>
        </p:spPr>
        <p:txBody>
          <a:bodyPr wrap="none" rtlCol="0">
            <a:spAutoFit/>
          </a:bodyPr>
          <a:lstStyle/>
          <a:p>
            <a:pPr algn="ctr"/>
            <a:r>
              <a:rPr lang="en-GB" sz="1000" b="1" dirty="0">
                <a:solidFill>
                  <a:srgbClr val="506270"/>
                </a:solidFill>
                <a:latin typeface="Arial" pitchFamily="34" charset="0"/>
                <a:cs typeface="Arial" pitchFamily="34" charset="0"/>
              </a:rPr>
              <a:t>960MHz</a:t>
            </a:r>
          </a:p>
        </p:txBody>
      </p:sp>
      <p:sp>
        <p:nvSpPr>
          <p:cNvPr id="49" name="Rectangle 48">
            <a:extLst>
              <a:ext uri="{FF2B5EF4-FFF2-40B4-BE49-F238E27FC236}">
                <a16:creationId xmlns:a16="http://schemas.microsoft.com/office/drawing/2014/main" id="{B9EE48A6-9313-4F87-BD3C-F6D29D1808C3}"/>
              </a:ext>
            </a:extLst>
          </p:cNvPr>
          <p:cNvSpPr/>
          <p:nvPr/>
        </p:nvSpPr>
        <p:spPr>
          <a:xfrm>
            <a:off x="2375455" y="2550031"/>
            <a:ext cx="3870234" cy="357025"/>
          </a:xfrm>
          <a:prstGeom prst="rect">
            <a:avLst/>
          </a:prstGeom>
          <a:solidFill>
            <a:schemeClr val="tx2"/>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lnSpc>
                <a:spcPct val="114000"/>
              </a:lnSpc>
            </a:pPr>
            <a:endParaRPr lang="en-GB" sz="1000" dirty="0">
              <a:solidFill>
                <a:srgbClr val="FFFFFF"/>
              </a:solidFill>
            </a:endParaRPr>
          </a:p>
        </p:txBody>
      </p:sp>
      <p:sp>
        <p:nvSpPr>
          <p:cNvPr id="50" name="Rectangle 49">
            <a:extLst>
              <a:ext uri="{FF2B5EF4-FFF2-40B4-BE49-F238E27FC236}">
                <a16:creationId xmlns:a16="http://schemas.microsoft.com/office/drawing/2014/main" id="{D0510783-131B-452F-9D52-E9AD4E41A80E}"/>
              </a:ext>
            </a:extLst>
          </p:cNvPr>
          <p:cNvSpPr/>
          <p:nvPr/>
        </p:nvSpPr>
        <p:spPr>
          <a:xfrm>
            <a:off x="6264574" y="2547101"/>
            <a:ext cx="413114" cy="357025"/>
          </a:xfrm>
          <a:prstGeom prst="rect">
            <a:avLst/>
          </a:prstGeom>
          <a:solidFill>
            <a:schemeClr val="tx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dirty="0">
              <a:solidFill>
                <a:schemeClr val="tx1"/>
              </a:solidFill>
              <a:latin typeface="Arial" pitchFamily="34" charset="0"/>
              <a:cs typeface="Arial" pitchFamily="34" charset="0"/>
            </a:endParaRPr>
          </a:p>
        </p:txBody>
      </p:sp>
      <p:sp>
        <p:nvSpPr>
          <p:cNvPr id="51" name="Rectangle 50">
            <a:extLst>
              <a:ext uri="{FF2B5EF4-FFF2-40B4-BE49-F238E27FC236}">
                <a16:creationId xmlns:a16="http://schemas.microsoft.com/office/drawing/2014/main" id="{2BC1207B-08AB-45F0-AFED-F46DB970400F}"/>
              </a:ext>
            </a:extLst>
          </p:cNvPr>
          <p:cNvSpPr/>
          <p:nvPr/>
        </p:nvSpPr>
        <p:spPr>
          <a:xfrm>
            <a:off x="6677689" y="2547101"/>
            <a:ext cx="143412" cy="357025"/>
          </a:xfrm>
          <a:prstGeom prst="rect">
            <a:avLst/>
          </a:prstGeom>
          <a:solidFill>
            <a:schemeClr val="accent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latin typeface="Arial" pitchFamily="34" charset="0"/>
              <a:cs typeface="Arial" pitchFamily="34" charset="0"/>
            </a:endParaRPr>
          </a:p>
        </p:txBody>
      </p:sp>
      <p:sp>
        <p:nvSpPr>
          <p:cNvPr id="52" name="Rectangle 51">
            <a:extLst>
              <a:ext uri="{FF2B5EF4-FFF2-40B4-BE49-F238E27FC236}">
                <a16:creationId xmlns:a16="http://schemas.microsoft.com/office/drawing/2014/main" id="{B013EDD0-BFF1-4430-9AA7-695871DB3176}"/>
              </a:ext>
            </a:extLst>
          </p:cNvPr>
          <p:cNvSpPr/>
          <p:nvPr/>
        </p:nvSpPr>
        <p:spPr>
          <a:xfrm>
            <a:off x="6821100" y="2547101"/>
            <a:ext cx="390520" cy="357025"/>
          </a:xfrm>
          <a:prstGeom prst="rect">
            <a:avLst/>
          </a:prstGeom>
          <a:solidFill>
            <a:schemeClr val="tx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dirty="0">
              <a:solidFill>
                <a:schemeClr val="tx1"/>
              </a:solidFill>
              <a:latin typeface="Arial" pitchFamily="34" charset="0"/>
              <a:cs typeface="Arial" pitchFamily="34" charset="0"/>
            </a:endParaRPr>
          </a:p>
        </p:txBody>
      </p:sp>
      <p:sp>
        <p:nvSpPr>
          <p:cNvPr id="53" name="Rectangle 52">
            <a:extLst>
              <a:ext uri="{FF2B5EF4-FFF2-40B4-BE49-F238E27FC236}">
                <a16:creationId xmlns:a16="http://schemas.microsoft.com/office/drawing/2014/main" id="{C99846E4-694F-46E6-A5BF-1E3D205C6D2E}"/>
              </a:ext>
            </a:extLst>
          </p:cNvPr>
          <p:cNvSpPr/>
          <p:nvPr/>
        </p:nvSpPr>
        <p:spPr>
          <a:xfrm>
            <a:off x="7211621" y="2547101"/>
            <a:ext cx="233871" cy="357025"/>
          </a:xfrm>
          <a:prstGeom prst="rect">
            <a:avLst/>
          </a:prstGeom>
          <a:solidFill>
            <a:schemeClr val="accent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latin typeface="Arial" pitchFamily="34" charset="0"/>
              <a:cs typeface="Arial" pitchFamily="34" charset="0"/>
            </a:endParaRPr>
          </a:p>
        </p:txBody>
      </p:sp>
      <p:sp>
        <p:nvSpPr>
          <p:cNvPr id="54" name="Rectangle 53">
            <a:extLst>
              <a:ext uri="{FF2B5EF4-FFF2-40B4-BE49-F238E27FC236}">
                <a16:creationId xmlns:a16="http://schemas.microsoft.com/office/drawing/2014/main" id="{56D17756-5304-44D9-ADC4-6BE0651F0A83}"/>
              </a:ext>
            </a:extLst>
          </p:cNvPr>
          <p:cNvSpPr/>
          <p:nvPr/>
        </p:nvSpPr>
        <p:spPr>
          <a:xfrm>
            <a:off x="7445491" y="2547101"/>
            <a:ext cx="456710" cy="357025"/>
          </a:xfrm>
          <a:prstGeom prst="rect">
            <a:avLst/>
          </a:prstGeom>
          <a:solidFill>
            <a:schemeClr val="tx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dirty="0">
              <a:solidFill>
                <a:schemeClr val="tx1"/>
              </a:solidFill>
              <a:latin typeface="Arial" pitchFamily="34" charset="0"/>
              <a:cs typeface="Arial" pitchFamily="34" charset="0"/>
            </a:endParaRPr>
          </a:p>
        </p:txBody>
      </p:sp>
      <p:sp>
        <p:nvSpPr>
          <p:cNvPr id="55" name="Rectangle 54">
            <a:extLst>
              <a:ext uri="{FF2B5EF4-FFF2-40B4-BE49-F238E27FC236}">
                <a16:creationId xmlns:a16="http://schemas.microsoft.com/office/drawing/2014/main" id="{F6E2F09C-866B-490A-88F3-89C222AB43B5}"/>
              </a:ext>
            </a:extLst>
          </p:cNvPr>
          <p:cNvSpPr/>
          <p:nvPr/>
        </p:nvSpPr>
        <p:spPr>
          <a:xfrm>
            <a:off x="7902201" y="2547101"/>
            <a:ext cx="130174" cy="357025"/>
          </a:xfrm>
          <a:prstGeom prst="rect">
            <a:avLst/>
          </a:prstGeom>
          <a:solidFill>
            <a:schemeClr val="accent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latin typeface="Arial" pitchFamily="34" charset="0"/>
              <a:cs typeface="Arial" pitchFamily="34" charset="0"/>
            </a:endParaRPr>
          </a:p>
        </p:txBody>
      </p:sp>
      <p:sp>
        <p:nvSpPr>
          <p:cNvPr id="56" name="Rectangle 55">
            <a:extLst>
              <a:ext uri="{FF2B5EF4-FFF2-40B4-BE49-F238E27FC236}">
                <a16:creationId xmlns:a16="http://schemas.microsoft.com/office/drawing/2014/main" id="{C7872233-6B2E-4CD5-939A-251F46025763}"/>
              </a:ext>
            </a:extLst>
          </p:cNvPr>
          <p:cNvSpPr/>
          <p:nvPr/>
        </p:nvSpPr>
        <p:spPr>
          <a:xfrm>
            <a:off x="8032374" y="2547101"/>
            <a:ext cx="456710" cy="357025"/>
          </a:xfrm>
          <a:prstGeom prst="rect">
            <a:avLst/>
          </a:prstGeom>
          <a:solidFill>
            <a:schemeClr val="tx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dirty="0">
              <a:solidFill>
                <a:schemeClr val="tx1"/>
              </a:solidFill>
              <a:latin typeface="Arial" pitchFamily="34" charset="0"/>
              <a:cs typeface="Arial" pitchFamily="34" charset="0"/>
            </a:endParaRPr>
          </a:p>
        </p:txBody>
      </p:sp>
      <p:sp>
        <p:nvSpPr>
          <p:cNvPr id="57" name="Rectangle 56">
            <a:extLst>
              <a:ext uri="{FF2B5EF4-FFF2-40B4-BE49-F238E27FC236}">
                <a16:creationId xmlns:a16="http://schemas.microsoft.com/office/drawing/2014/main" id="{E0ED231B-B246-45EE-AF84-C1CB1B225236}"/>
              </a:ext>
            </a:extLst>
          </p:cNvPr>
          <p:cNvSpPr/>
          <p:nvPr/>
        </p:nvSpPr>
        <p:spPr>
          <a:xfrm>
            <a:off x="6240879" y="2547101"/>
            <a:ext cx="34025" cy="357025"/>
          </a:xfrm>
          <a:prstGeom prst="rect">
            <a:avLst/>
          </a:prstGeom>
          <a:solidFill>
            <a:schemeClr val="accent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latin typeface="Arial" pitchFamily="34" charset="0"/>
              <a:cs typeface="Arial" pitchFamily="34" charset="0"/>
            </a:endParaRPr>
          </a:p>
        </p:txBody>
      </p:sp>
      <p:sp>
        <p:nvSpPr>
          <p:cNvPr id="68" name="TextBox 67">
            <a:extLst>
              <a:ext uri="{FF2B5EF4-FFF2-40B4-BE49-F238E27FC236}">
                <a16:creationId xmlns:a16="http://schemas.microsoft.com/office/drawing/2014/main" id="{E6330691-3C10-4E60-9218-389AE9FD8B82}"/>
              </a:ext>
            </a:extLst>
          </p:cNvPr>
          <p:cNvSpPr txBox="1"/>
          <p:nvPr/>
        </p:nvSpPr>
        <p:spPr>
          <a:xfrm>
            <a:off x="2079833" y="1577963"/>
            <a:ext cx="660758" cy="246221"/>
          </a:xfrm>
          <a:prstGeom prst="rect">
            <a:avLst/>
          </a:prstGeom>
          <a:noFill/>
        </p:spPr>
        <p:txBody>
          <a:bodyPr wrap="none" rtlCol="0">
            <a:spAutoFit/>
          </a:bodyPr>
          <a:lstStyle/>
          <a:p>
            <a:pPr algn="ctr"/>
            <a:r>
              <a:rPr lang="en-GB" sz="1000" b="1" dirty="0">
                <a:solidFill>
                  <a:srgbClr val="506270"/>
                </a:solidFill>
                <a:latin typeface="Arial" pitchFamily="34" charset="0"/>
                <a:cs typeface="Arial" pitchFamily="34" charset="0"/>
              </a:rPr>
              <a:t>470MHz</a:t>
            </a:r>
          </a:p>
        </p:txBody>
      </p:sp>
      <p:sp>
        <p:nvSpPr>
          <p:cNvPr id="72" name="TextBox 71">
            <a:extLst>
              <a:ext uri="{FF2B5EF4-FFF2-40B4-BE49-F238E27FC236}">
                <a16:creationId xmlns:a16="http://schemas.microsoft.com/office/drawing/2014/main" id="{0E2AC60E-C04F-4769-812E-CCA150023E44}"/>
              </a:ext>
            </a:extLst>
          </p:cNvPr>
          <p:cNvSpPr txBox="1"/>
          <p:nvPr/>
        </p:nvSpPr>
        <p:spPr>
          <a:xfrm>
            <a:off x="2568674" y="2588095"/>
            <a:ext cx="748979" cy="307777"/>
          </a:xfrm>
          <a:prstGeom prst="rect">
            <a:avLst/>
          </a:prstGeom>
          <a:noFill/>
        </p:spPr>
        <p:txBody>
          <a:bodyPr wrap="square" rtlCol="0">
            <a:spAutoFit/>
          </a:bodyPr>
          <a:lstStyle/>
          <a:p>
            <a:r>
              <a:rPr lang="en-GB" sz="1400" b="1" dirty="0"/>
              <a:t>DTT</a:t>
            </a:r>
            <a:endParaRPr lang="en-GB" sz="1600" b="1" dirty="0"/>
          </a:p>
        </p:txBody>
      </p:sp>
      <p:sp>
        <p:nvSpPr>
          <p:cNvPr id="75" name="Rectangle 74">
            <a:extLst>
              <a:ext uri="{FF2B5EF4-FFF2-40B4-BE49-F238E27FC236}">
                <a16:creationId xmlns:a16="http://schemas.microsoft.com/office/drawing/2014/main" id="{232F6E58-9369-441E-BC9C-92BC11CDF4E2}"/>
              </a:ext>
            </a:extLst>
          </p:cNvPr>
          <p:cNvSpPr/>
          <p:nvPr/>
        </p:nvSpPr>
        <p:spPr>
          <a:xfrm>
            <a:off x="3963983" y="2550031"/>
            <a:ext cx="99797" cy="357025"/>
          </a:xfrm>
          <a:prstGeom prst="rect">
            <a:avLst/>
          </a:prstGeom>
          <a:solidFill>
            <a:schemeClr val="accent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latin typeface="Arial" pitchFamily="34" charset="0"/>
              <a:cs typeface="Arial" pitchFamily="34" charset="0"/>
            </a:endParaRPr>
          </a:p>
        </p:txBody>
      </p:sp>
      <p:sp>
        <p:nvSpPr>
          <p:cNvPr id="76" name="Rectangle 75">
            <a:extLst>
              <a:ext uri="{FF2B5EF4-FFF2-40B4-BE49-F238E27FC236}">
                <a16:creationId xmlns:a16="http://schemas.microsoft.com/office/drawing/2014/main" id="{3E8948D7-1DA9-4E4E-9A98-7612BEF29840}"/>
              </a:ext>
            </a:extLst>
          </p:cNvPr>
          <p:cNvSpPr/>
          <p:nvPr/>
        </p:nvSpPr>
        <p:spPr>
          <a:xfrm>
            <a:off x="2385698" y="1921787"/>
            <a:ext cx="4731924" cy="357025"/>
          </a:xfrm>
          <a:prstGeom prst="rect">
            <a:avLst/>
          </a:prstGeom>
          <a:solidFill>
            <a:schemeClr val="tx2"/>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lnSpc>
                <a:spcPct val="114000"/>
              </a:lnSpc>
            </a:pPr>
            <a:endParaRPr lang="en-GB" sz="1000" dirty="0">
              <a:solidFill>
                <a:srgbClr val="FFFFFF"/>
              </a:solidFill>
            </a:endParaRPr>
          </a:p>
        </p:txBody>
      </p:sp>
      <p:sp>
        <p:nvSpPr>
          <p:cNvPr id="77" name="Rectangle 76">
            <a:extLst>
              <a:ext uri="{FF2B5EF4-FFF2-40B4-BE49-F238E27FC236}">
                <a16:creationId xmlns:a16="http://schemas.microsoft.com/office/drawing/2014/main" id="{1E97819B-BDDD-417B-839D-E09C92AD5A94}"/>
              </a:ext>
            </a:extLst>
          </p:cNvPr>
          <p:cNvSpPr/>
          <p:nvPr/>
        </p:nvSpPr>
        <p:spPr>
          <a:xfrm>
            <a:off x="7122118" y="1918857"/>
            <a:ext cx="329164" cy="357025"/>
          </a:xfrm>
          <a:prstGeom prst="rect">
            <a:avLst/>
          </a:prstGeom>
          <a:solidFill>
            <a:schemeClr val="accent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latin typeface="Arial" pitchFamily="34" charset="0"/>
              <a:cs typeface="Arial" pitchFamily="34" charset="0"/>
            </a:endParaRPr>
          </a:p>
        </p:txBody>
      </p:sp>
      <p:sp>
        <p:nvSpPr>
          <p:cNvPr id="78" name="Rectangle 77">
            <a:extLst>
              <a:ext uri="{FF2B5EF4-FFF2-40B4-BE49-F238E27FC236}">
                <a16:creationId xmlns:a16="http://schemas.microsoft.com/office/drawing/2014/main" id="{0CC17C1D-0F81-4C21-9158-9A6B170CA811}"/>
              </a:ext>
            </a:extLst>
          </p:cNvPr>
          <p:cNvSpPr/>
          <p:nvPr/>
        </p:nvSpPr>
        <p:spPr>
          <a:xfrm>
            <a:off x="7445491" y="1918857"/>
            <a:ext cx="456710" cy="357025"/>
          </a:xfrm>
          <a:prstGeom prst="rect">
            <a:avLst/>
          </a:prstGeom>
          <a:solidFill>
            <a:schemeClr val="tx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dirty="0">
              <a:solidFill>
                <a:schemeClr val="tx1"/>
              </a:solidFill>
              <a:latin typeface="Arial" pitchFamily="34" charset="0"/>
              <a:cs typeface="Arial" pitchFamily="34" charset="0"/>
            </a:endParaRPr>
          </a:p>
        </p:txBody>
      </p:sp>
      <p:sp>
        <p:nvSpPr>
          <p:cNvPr id="79" name="Rectangle 78">
            <a:extLst>
              <a:ext uri="{FF2B5EF4-FFF2-40B4-BE49-F238E27FC236}">
                <a16:creationId xmlns:a16="http://schemas.microsoft.com/office/drawing/2014/main" id="{E02C9423-6326-4337-9793-9BFEA47066F9}"/>
              </a:ext>
            </a:extLst>
          </p:cNvPr>
          <p:cNvSpPr/>
          <p:nvPr/>
        </p:nvSpPr>
        <p:spPr>
          <a:xfrm>
            <a:off x="7902201" y="1918857"/>
            <a:ext cx="130174" cy="357025"/>
          </a:xfrm>
          <a:prstGeom prst="rect">
            <a:avLst/>
          </a:prstGeom>
          <a:solidFill>
            <a:schemeClr val="accent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latin typeface="Arial" pitchFamily="34" charset="0"/>
              <a:cs typeface="Arial" pitchFamily="34" charset="0"/>
            </a:endParaRPr>
          </a:p>
        </p:txBody>
      </p:sp>
      <p:sp>
        <p:nvSpPr>
          <p:cNvPr id="80" name="Rectangle 79">
            <a:extLst>
              <a:ext uri="{FF2B5EF4-FFF2-40B4-BE49-F238E27FC236}">
                <a16:creationId xmlns:a16="http://schemas.microsoft.com/office/drawing/2014/main" id="{917BB369-E52F-43FD-AE96-19478C11DC73}"/>
              </a:ext>
            </a:extLst>
          </p:cNvPr>
          <p:cNvSpPr/>
          <p:nvPr/>
        </p:nvSpPr>
        <p:spPr>
          <a:xfrm>
            <a:off x="8032374" y="1918857"/>
            <a:ext cx="456710" cy="357025"/>
          </a:xfrm>
          <a:prstGeom prst="rect">
            <a:avLst/>
          </a:prstGeom>
          <a:solidFill>
            <a:schemeClr val="tx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dirty="0">
              <a:solidFill>
                <a:schemeClr val="tx1"/>
              </a:solidFill>
              <a:latin typeface="Arial" pitchFamily="34" charset="0"/>
              <a:cs typeface="Arial" pitchFamily="34" charset="0"/>
            </a:endParaRPr>
          </a:p>
        </p:txBody>
      </p:sp>
      <p:sp>
        <p:nvSpPr>
          <p:cNvPr id="82" name="TextBox 81">
            <a:extLst>
              <a:ext uri="{FF2B5EF4-FFF2-40B4-BE49-F238E27FC236}">
                <a16:creationId xmlns:a16="http://schemas.microsoft.com/office/drawing/2014/main" id="{C203CA60-9A68-477E-9090-1084903B4006}"/>
              </a:ext>
            </a:extLst>
          </p:cNvPr>
          <p:cNvSpPr txBox="1"/>
          <p:nvPr/>
        </p:nvSpPr>
        <p:spPr>
          <a:xfrm>
            <a:off x="2568673" y="1952623"/>
            <a:ext cx="1277914" cy="307777"/>
          </a:xfrm>
          <a:prstGeom prst="rect">
            <a:avLst/>
          </a:prstGeom>
          <a:noFill/>
        </p:spPr>
        <p:txBody>
          <a:bodyPr wrap="none" rtlCol="0">
            <a:spAutoFit/>
          </a:bodyPr>
          <a:lstStyle/>
          <a:p>
            <a:r>
              <a:rPr lang="en-GB" sz="1400" b="1" dirty="0"/>
              <a:t>Analogue TV</a:t>
            </a:r>
            <a:endParaRPr lang="en-GB" sz="1600" b="1" dirty="0"/>
          </a:p>
        </p:txBody>
      </p:sp>
      <p:sp>
        <p:nvSpPr>
          <p:cNvPr id="83" name="Rectangle 82">
            <a:extLst>
              <a:ext uri="{FF2B5EF4-FFF2-40B4-BE49-F238E27FC236}">
                <a16:creationId xmlns:a16="http://schemas.microsoft.com/office/drawing/2014/main" id="{C917008C-BAA5-4802-815A-09947D46B3C5}"/>
              </a:ext>
            </a:extLst>
          </p:cNvPr>
          <p:cNvSpPr/>
          <p:nvPr/>
        </p:nvSpPr>
        <p:spPr>
          <a:xfrm>
            <a:off x="3963983" y="1928182"/>
            <a:ext cx="99797" cy="357025"/>
          </a:xfrm>
          <a:prstGeom prst="rect">
            <a:avLst/>
          </a:prstGeom>
          <a:solidFill>
            <a:schemeClr val="accent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latin typeface="Arial" pitchFamily="34" charset="0"/>
              <a:cs typeface="Arial" pitchFamily="34" charset="0"/>
            </a:endParaRPr>
          </a:p>
        </p:txBody>
      </p:sp>
      <p:sp>
        <p:nvSpPr>
          <p:cNvPr id="84" name="Rectangle 83">
            <a:extLst>
              <a:ext uri="{FF2B5EF4-FFF2-40B4-BE49-F238E27FC236}">
                <a16:creationId xmlns:a16="http://schemas.microsoft.com/office/drawing/2014/main" id="{01959CAB-72F3-40E9-BF3A-952253161A8F}"/>
              </a:ext>
            </a:extLst>
          </p:cNvPr>
          <p:cNvSpPr/>
          <p:nvPr/>
        </p:nvSpPr>
        <p:spPr>
          <a:xfrm>
            <a:off x="3959429" y="1921787"/>
            <a:ext cx="99797" cy="357025"/>
          </a:xfrm>
          <a:prstGeom prst="rect">
            <a:avLst/>
          </a:prstGeom>
          <a:solidFill>
            <a:schemeClr val="accent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latin typeface="Arial" pitchFamily="34" charset="0"/>
              <a:cs typeface="Arial" pitchFamily="34" charset="0"/>
            </a:endParaRPr>
          </a:p>
        </p:txBody>
      </p:sp>
      <p:sp>
        <p:nvSpPr>
          <p:cNvPr id="34" name="Rectangle 33">
            <a:extLst>
              <a:ext uri="{FF2B5EF4-FFF2-40B4-BE49-F238E27FC236}">
                <a16:creationId xmlns:a16="http://schemas.microsoft.com/office/drawing/2014/main" id="{B47D134D-E4D1-47B9-82C5-0782B1E1DFC4}"/>
              </a:ext>
            </a:extLst>
          </p:cNvPr>
          <p:cNvSpPr/>
          <p:nvPr/>
        </p:nvSpPr>
        <p:spPr>
          <a:xfrm>
            <a:off x="2375454" y="3176810"/>
            <a:ext cx="2684819" cy="357025"/>
          </a:xfrm>
          <a:prstGeom prst="rect">
            <a:avLst/>
          </a:prstGeom>
          <a:solidFill>
            <a:schemeClr val="tx2"/>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lnSpc>
                <a:spcPct val="114000"/>
              </a:lnSpc>
            </a:pPr>
            <a:endParaRPr lang="en-GB" sz="1000" dirty="0">
              <a:solidFill>
                <a:srgbClr val="FFFFFF"/>
              </a:solidFill>
            </a:endParaRPr>
          </a:p>
        </p:txBody>
      </p:sp>
      <p:sp>
        <p:nvSpPr>
          <p:cNvPr id="35" name="Rectangle 34">
            <a:extLst>
              <a:ext uri="{FF2B5EF4-FFF2-40B4-BE49-F238E27FC236}">
                <a16:creationId xmlns:a16="http://schemas.microsoft.com/office/drawing/2014/main" id="{FA3B0859-8C1E-44F2-85C0-53E60F50B154}"/>
              </a:ext>
            </a:extLst>
          </p:cNvPr>
          <p:cNvSpPr/>
          <p:nvPr/>
        </p:nvSpPr>
        <p:spPr>
          <a:xfrm>
            <a:off x="5135907" y="3175345"/>
            <a:ext cx="341982" cy="357025"/>
          </a:xfrm>
          <a:prstGeom prst="rect">
            <a:avLst/>
          </a:prstGeom>
          <a:solidFill>
            <a:schemeClr val="tx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dirty="0">
              <a:solidFill>
                <a:schemeClr val="tx1"/>
              </a:solidFill>
              <a:latin typeface="Arial" pitchFamily="34" charset="0"/>
              <a:cs typeface="Arial" pitchFamily="34" charset="0"/>
            </a:endParaRPr>
          </a:p>
        </p:txBody>
      </p:sp>
      <p:sp>
        <p:nvSpPr>
          <p:cNvPr id="36" name="Rectangle 35">
            <a:extLst>
              <a:ext uri="{FF2B5EF4-FFF2-40B4-BE49-F238E27FC236}">
                <a16:creationId xmlns:a16="http://schemas.microsoft.com/office/drawing/2014/main" id="{24BD3EC4-1B2F-4649-89B6-006D88A2BD7E}"/>
              </a:ext>
            </a:extLst>
          </p:cNvPr>
          <p:cNvSpPr/>
          <p:nvPr/>
        </p:nvSpPr>
        <p:spPr>
          <a:xfrm>
            <a:off x="5459205" y="3175345"/>
            <a:ext cx="66189" cy="357025"/>
          </a:xfrm>
          <a:prstGeom prst="rect">
            <a:avLst/>
          </a:prstGeom>
          <a:solidFill>
            <a:schemeClr val="accent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latin typeface="Arial" pitchFamily="34" charset="0"/>
              <a:cs typeface="Arial" pitchFamily="34" charset="0"/>
            </a:endParaRPr>
          </a:p>
        </p:txBody>
      </p:sp>
      <p:sp>
        <p:nvSpPr>
          <p:cNvPr id="37" name="Rectangle 36">
            <a:extLst>
              <a:ext uri="{FF2B5EF4-FFF2-40B4-BE49-F238E27FC236}">
                <a16:creationId xmlns:a16="http://schemas.microsoft.com/office/drawing/2014/main" id="{0B721D19-0DE8-42FB-BAEB-0579EE0ECFD7}"/>
              </a:ext>
            </a:extLst>
          </p:cNvPr>
          <p:cNvSpPr/>
          <p:nvPr/>
        </p:nvSpPr>
        <p:spPr>
          <a:xfrm>
            <a:off x="5528014" y="3175345"/>
            <a:ext cx="238178" cy="357025"/>
          </a:xfrm>
          <a:prstGeom prst="rect">
            <a:avLst/>
          </a:prstGeom>
          <a:solidFill>
            <a:schemeClr val="tx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dirty="0">
              <a:solidFill>
                <a:schemeClr val="tx1"/>
              </a:solidFill>
              <a:latin typeface="Arial" pitchFamily="34" charset="0"/>
              <a:cs typeface="Arial" pitchFamily="34" charset="0"/>
            </a:endParaRPr>
          </a:p>
        </p:txBody>
      </p:sp>
      <p:sp>
        <p:nvSpPr>
          <p:cNvPr id="38" name="Rectangle 37">
            <a:extLst>
              <a:ext uri="{FF2B5EF4-FFF2-40B4-BE49-F238E27FC236}">
                <a16:creationId xmlns:a16="http://schemas.microsoft.com/office/drawing/2014/main" id="{4A0F4B15-0725-423B-B15D-C61E91E00809}"/>
              </a:ext>
            </a:extLst>
          </p:cNvPr>
          <p:cNvSpPr/>
          <p:nvPr/>
        </p:nvSpPr>
        <p:spPr>
          <a:xfrm>
            <a:off x="5855169" y="3175345"/>
            <a:ext cx="390520" cy="357025"/>
          </a:xfrm>
          <a:prstGeom prst="rect">
            <a:avLst/>
          </a:prstGeom>
          <a:solidFill>
            <a:schemeClr val="tx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dirty="0">
              <a:solidFill>
                <a:schemeClr val="tx1"/>
              </a:solidFill>
              <a:latin typeface="Arial" pitchFamily="34" charset="0"/>
              <a:cs typeface="Arial" pitchFamily="34" charset="0"/>
            </a:endParaRPr>
          </a:p>
        </p:txBody>
      </p:sp>
      <p:sp>
        <p:nvSpPr>
          <p:cNvPr id="39" name="Rectangle 38">
            <a:extLst>
              <a:ext uri="{FF2B5EF4-FFF2-40B4-BE49-F238E27FC236}">
                <a16:creationId xmlns:a16="http://schemas.microsoft.com/office/drawing/2014/main" id="{EF61F434-51EB-41BE-9090-5D1622A89B43}"/>
              </a:ext>
            </a:extLst>
          </p:cNvPr>
          <p:cNvSpPr/>
          <p:nvPr/>
        </p:nvSpPr>
        <p:spPr>
          <a:xfrm>
            <a:off x="6264574" y="3175345"/>
            <a:ext cx="413114" cy="357025"/>
          </a:xfrm>
          <a:prstGeom prst="rect">
            <a:avLst/>
          </a:prstGeom>
          <a:solidFill>
            <a:schemeClr val="tx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dirty="0">
              <a:solidFill>
                <a:schemeClr val="tx1"/>
              </a:solidFill>
              <a:latin typeface="Arial" pitchFamily="34" charset="0"/>
              <a:cs typeface="Arial" pitchFamily="34" charset="0"/>
            </a:endParaRPr>
          </a:p>
        </p:txBody>
      </p:sp>
      <p:sp>
        <p:nvSpPr>
          <p:cNvPr id="40" name="Rectangle 39">
            <a:extLst>
              <a:ext uri="{FF2B5EF4-FFF2-40B4-BE49-F238E27FC236}">
                <a16:creationId xmlns:a16="http://schemas.microsoft.com/office/drawing/2014/main" id="{4108B99E-F1AE-44C8-B5EE-872477BC1C7F}"/>
              </a:ext>
            </a:extLst>
          </p:cNvPr>
          <p:cNvSpPr/>
          <p:nvPr/>
        </p:nvSpPr>
        <p:spPr>
          <a:xfrm>
            <a:off x="6677689" y="3175345"/>
            <a:ext cx="143412" cy="357025"/>
          </a:xfrm>
          <a:prstGeom prst="rect">
            <a:avLst/>
          </a:prstGeom>
          <a:solidFill>
            <a:schemeClr val="accent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latin typeface="Arial" pitchFamily="34" charset="0"/>
              <a:cs typeface="Arial" pitchFamily="34" charset="0"/>
            </a:endParaRPr>
          </a:p>
        </p:txBody>
      </p:sp>
      <p:sp>
        <p:nvSpPr>
          <p:cNvPr id="41" name="Rectangle 40">
            <a:extLst>
              <a:ext uri="{FF2B5EF4-FFF2-40B4-BE49-F238E27FC236}">
                <a16:creationId xmlns:a16="http://schemas.microsoft.com/office/drawing/2014/main" id="{D307A46F-F172-41C2-A257-06BA981A0E78}"/>
              </a:ext>
            </a:extLst>
          </p:cNvPr>
          <p:cNvSpPr/>
          <p:nvPr/>
        </p:nvSpPr>
        <p:spPr>
          <a:xfrm>
            <a:off x="6821100" y="3175345"/>
            <a:ext cx="390520" cy="357025"/>
          </a:xfrm>
          <a:prstGeom prst="rect">
            <a:avLst/>
          </a:prstGeom>
          <a:solidFill>
            <a:schemeClr val="tx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dirty="0">
              <a:solidFill>
                <a:schemeClr val="tx1"/>
              </a:solidFill>
              <a:latin typeface="Arial" pitchFamily="34" charset="0"/>
              <a:cs typeface="Arial" pitchFamily="34" charset="0"/>
            </a:endParaRPr>
          </a:p>
        </p:txBody>
      </p:sp>
      <p:sp>
        <p:nvSpPr>
          <p:cNvPr id="42" name="Rectangle 41">
            <a:extLst>
              <a:ext uri="{FF2B5EF4-FFF2-40B4-BE49-F238E27FC236}">
                <a16:creationId xmlns:a16="http://schemas.microsoft.com/office/drawing/2014/main" id="{E02BE3E0-8F00-4B52-994A-E0BAF72AE07A}"/>
              </a:ext>
            </a:extLst>
          </p:cNvPr>
          <p:cNvSpPr/>
          <p:nvPr/>
        </p:nvSpPr>
        <p:spPr>
          <a:xfrm>
            <a:off x="7211620" y="3175345"/>
            <a:ext cx="233871" cy="357025"/>
          </a:xfrm>
          <a:prstGeom prst="rect">
            <a:avLst/>
          </a:prstGeom>
          <a:solidFill>
            <a:schemeClr val="accent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latin typeface="Arial" pitchFamily="34" charset="0"/>
              <a:cs typeface="Arial" pitchFamily="34" charset="0"/>
            </a:endParaRPr>
          </a:p>
        </p:txBody>
      </p:sp>
      <p:sp>
        <p:nvSpPr>
          <p:cNvPr id="43" name="Rectangle 42">
            <a:extLst>
              <a:ext uri="{FF2B5EF4-FFF2-40B4-BE49-F238E27FC236}">
                <a16:creationId xmlns:a16="http://schemas.microsoft.com/office/drawing/2014/main" id="{98E36535-6F7E-4CD4-9939-D41E968BF236}"/>
              </a:ext>
            </a:extLst>
          </p:cNvPr>
          <p:cNvSpPr/>
          <p:nvPr/>
        </p:nvSpPr>
        <p:spPr>
          <a:xfrm>
            <a:off x="7445491" y="3175345"/>
            <a:ext cx="456710" cy="357025"/>
          </a:xfrm>
          <a:prstGeom prst="rect">
            <a:avLst/>
          </a:prstGeom>
          <a:solidFill>
            <a:schemeClr val="tx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dirty="0">
              <a:solidFill>
                <a:schemeClr val="tx1"/>
              </a:solidFill>
              <a:latin typeface="Arial" pitchFamily="34" charset="0"/>
              <a:cs typeface="Arial" pitchFamily="34" charset="0"/>
            </a:endParaRPr>
          </a:p>
        </p:txBody>
      </p:sp>
      <p:sp>
        <p:nvSpPr>
          <p:cNvPr id="44" name="Rectangle 43">
            <a:extLst>
              <a:ext uri="{FF2B5EF4-FFF2-40B4-BE49-F238E27FC236}">
                <a16:creationId xmlns:a16="http://schemas.microsoft.com/office/drawing/2014/main" id="{1DBEB97F-309B-4DCB-A666-EBE2FBB45528}"/>
              </a:ext>
            </a:extLst>
          </p:cNvPr>
          <p:cNvSpPr/>
          <p:nvPr/>
        </p:nvSpPr>
        <p:spPr>
          <a:xfrm>
            <a:off x="7902200" y="3175345"/>
            <a:ext cx="130174" cy="357025"/>
          </a:xfrm>
          <a:prstGeom prst="rect">
            <a:avLst/>
          </a:prstGeom>
          <a:solidFill>
            <a:schemeClr val="accent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latin typeface="Arial" pitchFamily="34" charset="0"/>
              <a:cs typeface="Arial" pitchFamily="34" charset="0"/>
            </a:endParaRPr>
          </a:p>
        </p:txBody>
      </p:sp>
      <p:sp>
        <p:nvSpPr>
          <p:cNvPr id="45" name="Rectangle 44">
            <a:extLst>
              <a:ext uri="{FF2B5EF4-FFF2-40B4-BE49-F238E27FC236}">
                <a16:creationId xmlns:a16="http://schemas.microsoft.com/office/drawing/2014/main" id="{7E11E7AD-579E-4A37-93B1-1F249FB1897B}"/>
              </a:ext>
            </a:extLst>
          </p:cNvPr>
          <p:cNvSpPr/>
          <p:nvPr/>
        </p:nvSpPr>
        <p:spPr>
          <a:xfrm>
            <a:off x="8032374" y="3175345"/>
            <a:ext cx="456710" cy="357025"/>
          </a:xfrm>
          <a:prstGeom prst="rect">
            <a:avLst/>
          </a:prstGeom>
          <a:solidFill>
            <a:schemeClr val="tx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dirty="0">
              <a:solidFill>
                <a:schemeClr val="tx1"/>
              </a:solidFill>
              <a:latin typeface="Arial" pitchFamily="34" charset="0"/>
              <a:cs typeface="Arial" pitchFamily="34" charset="0"/>
            </a:endParaRPr>
          </a:p>
        </p:txBody>
      </p:sp>
      <p:sp>
        <p:nvSpPr>
          <p:cNvPr id="46" name="Rectangle 45">
            <a:extLst>
              <a:ext uri="{FF2B5EF4-FFF2-40B4-BE49-F238E27FC236}">
                <a16:creationId xmlns:a16="http://schemas.microsoft.com/office/drawing/2014/main" id="{0AD52441-C060-4D04-A2CC-DAF10829BEDF}"/>
              </a:ext>
            </a:extLst>
          </p:cNvPr>
          <p:cNvSpPr/>
          <p:nvPr/>
        </p:nvSpPr>
        <p:spPr>
          <a:xfrm>
            <a:off x="5065570" y="3175345"/>
            <a:ext cx="65876" cy="357025"/>
          </a:xfrm>
          <a:prstGeom prst="rect">
            <a:avLst/>
          </a:prstGeom>
          <a:solidFill>
            <a:schemeClr val="accent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latin typeface="Arial" pitchFamily="34" charset="0"/>
              <a:cs typeface="Arial" pitchFamily="34" charset="0"/>
            </a:endParaRPr>
          </a:p>
        </p:txBody>
      </p:sp>
      <p:sp>
        <p:nvSpPr>
          <p:cNvPr id="47" name="Rectangle 46">
            <a:extLst>
              <a:ext uri="{FF2B5EF4-FFF2-40B4-BE49-F238E27FC236}">
                <a16:creationId xmlns:a16="http://schemas.microsoft.com/office/drawing/2014/main" id="{8577A4BD-9C47-45F6-8C8D-1BFB1B1D04AC}"/>
              </a:ext>
            </a:extLst>
          </p:cNvPr>
          <p:cNvSpPr/>
          <p:nvPr/>
        </p:nvSpPr>
        <p:spPr>
          <a:xfrm>
            <a:off x="5773739" y="3175345"/>
            <a:ext cx="72808" cy="357025"/>
          </a:xfrm>
          <a:prstGeom prst="rect">
            <a:avLst/>
          </a:prstGeom>
          <a:solidFill>
            <a:schemeClr val="accent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latin typeface="Arial" pitchFamily="34" charset="0"/>
              <a:cs typeface="Arial" pitchFamily="34" charset="0"/>
            </a:endParaRPr>
          </a:p>
        </p:txBody>
      </p:sp>
      <p:sp>
        <p:nvSpPr>
          <p:cNvPr id="48" name="Rectangle 47">
            <a:extLst>
              <a:ext uri="{FF2B5EF4-FFF2-40B4-BE49-F238E27FC236}">
                <a16:creationId xmlns:a16="http://schemas.microsoft.com/office/drawing/2014/main" id="{E4A27989-028E-44DA-A012-77FF51D4B4D3}"/>
              </a:ext>
            </a:extLst>
          </p:cNvPr>
          <p:cNvSpPr/>
          <p:nvPr/>
        </p:nvSpPr>
        <p:spPr>
          <a:xfrm>
            <a:off x="6240878" y="3175345"/>
            <a:ext cx="34025" cy="357025"/>
          </a:xfrm>
          <a:prstGeom prst="rect">
            <a:avLst/>
          </a:prstGeom>
          <a:solidFill>
            <a:schemeClr val="accent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latin typeface="Arial" pitchFamily="34" charset="0"/>
              <a:cs typeface="Arial" pitchFamily="34" charset="0"/>
            </a:endParaRPr>
          </a:p>
        </p:txBody>
      </p:sp>
      <p:sp>
        <p:nvSpPr>
          <p:cNvPr id="60" name="TextBox 59">
            <a:extLst>
              <a:ext uri="{FF2B5EF4-FFF2-40B4-BE49-F238E27FC236}">
                <a16:creationId xmlns:a16="http://schemas.microsoft.com/office/drawing/2014/main" id="{BD6D2F83-7656-4223-9ABC-6B305584BF72}"/>
              </a:ext>
            </a:extLst>
          </p:cNvPr>
          <p:cNvSpPr txBox="1"/>
          <p:nvPr/>
        </p:nvSpPr>
        <p:spPr>
          <a:xfrm>
            <a:off x="5349822" y="2958596"/>
            <a:ext cx="710451" cy="261610"/>
          </a:xfrm>
          <a:prstGeom prst="rect">
            <a:avLst/>
          </a:prstGeom>
          <a:noFill/>
        </p:spPr>
        <p:txBody>
          <a:bodyPr wrap="none" rtlCol="0">
            <a:spAutoFit/>
          </a:bodyPr>
          <a:lstStyle>
            <a:defPPr>
              <a:defRPr lang="en-US"/>
            </a:defPPr>
            <a:lvl1pPr>
              <a:defRPr sz="1100" b="1"/>
            </a:lvl1pPr>
          </a:lstStyle>
          <a:p>
            <a:r>
              <a:rPr lang="en-GB" dirty="0"/>
              <a:t>700MHz</a:t>
            </a:r>
          </a:p>
        </p:txBody>
      </p:sp>
      <p:sp>
        <p:nvSpPr>
          <p:cNvPr id="71" name="TextBox 70">
            <a:extLst>
              <a:ext uri="{FF2B5EF4-FFF2-40B4-BE49-F238E27FC236}">
                <a16:creationId xmlns:a16="http://schemas.microsoft.com/office/drawing/2014/main" id="{C06B639B-EB6B-4C09-B78A-87954F9E8825}"/>
              </a:ext>
            </a:extLst>
          </p:cNvPr>
          <p:cNvSpPr txBox="1"/>
          <p:nvPr/>
        </p:nvSpPr>
        <p:spPr>
          <a:xfrm>
            <a:off x="2568673" y="3224330"/>
            <a:ext cx="799876" cy="307777"/>
          </a:xfrm>
          <a:prstGeom prst="rect">
            <a:avLst/>
          </a:prstGeom>
          <a:noFill/>
        </p:spPr>
        <p:txBody>
          <a:bodyPr wrap="square" rtlCol="0">
            <a:spAutoFit/>
          </a:bodyPr>
          <a:lstStyle/>
          <a:p>
            <a:r>
              <a:rPr lang="en-GB" sz="1400" b="1" dirty="0"/>
              <a:t>DTT</a:t>
            </a:r>
            <a:endParaRPr lang="en-GB" sz="1600" b="1" dirty="0"/>
          </a:p>
        </p:txBody>
      </p:sp>
      <p:sp>
        <p:nvSpPr>
          <p:cNvPr id="85" name="Rectangle 84">
            <a:extLst>
              <a:ext uri="{FF2B5EF4-FFF2-40B4-BE49-F238E27FC236}">
                <a16:creationId xmlns:a16="http://schemas.microsoft.com/office/drawing/2014/main" id="{0EF0F1CA-B29D-47A3-9ABA-468030983219}"/>
              </a:ext>
            </a:extLst>
          </p:cNvPr>
          <p:cNvSpPr/>
          <p:nvPr/>
        </p:nvSpPr>
        <p:spPr>
          <a:xfrm>
            <a:off x="3963982" y="3176810"/>
            <a:ext cx="99797" cy="357025"/>
          </a:xfrm>
          <a:prstGeom prst="rect">
            <a:avLst/>
          </a:prstGeom>
          <a:solidFill>
            <a:schemeClr val="accent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latin typeface="Arial" pitchFamily="34" charset="0"/>
              <a:cs typeface="Arial" pitchFamily="34" charset="0"/>
            </a:endParaRPr>
          </a:p>
        </p:txBody>
      </p:sp>
      <p:sp>
        <p:nvSpPr>
          <p:cNvPr id="87" name="TextBox 86">
            <a:extLst>
              <a:ext uri="{FF2B5EF4-FFF2-40B4-BE49-F238E27FC236}">
                <a16:creationId xmlns:a16="http://schemas.microsoft.com/office/drawing/2014/main" id="{F6D3A1DE-8241-40CB-BCBA-6A84BAB7713D}"/>
              </a:ext>
            </a:extLst>
          </p:cNvPr>
          <p:cNvSpPr txBox="1"/>
          <p:nvPr/>
        </p:nvSpPr>
        <p:spPr>
          <a:xfrm>
            <a:off x="3628883" y="1577963"/>
            <a:ext cx="660758" cy="246221"/>
          </a:xfrm>
          <a:prstGeom prst="rect">
            <a:avLst/>
          </a:prstGeom>
          <a:noFill/>
        </p:spPr>
        <p:txBody>
          <a:bodyPr wrap="none" rtlCol="0">
            <a:spAutoFit/>
          </a:bodyPr>
          <a:lstStyle/>
          <a:p>
            <a:pPr algn="ctr"/>
            <a:r>
              <a:rPr lang="en-GB" sz="1000" b="1" dirty="0">
                <a:solidFill>
                  <a:srgbClr val="506270"/>
                </a:solidFill>
                <a:latin typeface="Arial" pitchFamily="34" charset="0"/>
                <a:cs typeface="Arial" pitchFamily="34" charset="0"/>
              </a:rPr>
              <a:t>606MHz</a:t>
            </a:r>
          </a:p>
        </p:txBody>
      </p:sp>
      <p:grpSp>
        <p:nvGrpSpPr>
          <p:cNvPr id="59" name="Group 58">
            <a:extLst>
              <a:ext uri="{FF2B5EF4-FFF2-40B4-BE49-F238E27FC236}">
                <a16:creationId xmlns:a16="http://schemas.microsoft.com/office/drawing/2014/main" id="{F86CA248-6BEC-4DF4-BB98-C5D96D718CDB}"/>
              </a:ext>
            </a:extLst>
          </p:cNvPr>
          <p:cNvGrpSpPr/>
          <p:nvPr/>
        </p:nvGrpSpPr>
        <p:grpSpPr>
          <a:xfrm>
            <a:off x="1267502" y="5246986"/>
            <a:ext cx="7221583" cy="558278"/>
            <a:chOff x="683568" y="3602335"/>
            <a:chExt cx="7221583" cy="558278"/>
          </a:xfrm>
        </p:grpSpPr>
        <p:sp>
          <p:nvSpPr>
            <p:cNvPr id="73" name="TextBox 72">
              <a:extLst>
                <a:ext uri="{FF2B5EF4-FFF2-40B4-BE49-F238E27FC236}">
                  <a16:creationId xmlns:a16="http://schemas.microsoft.com/office/drawing/2014/main" id="{AB477DE1-AD4B-4712-8B21-191A632EC2EE}"/>
                </a:ext>
              </a:extLst>
            </p:cNvPr>
            <p:cNvSpPr txBox="1"/>
            <p:nvPr/>
          </p:nvSpPr>
          <p:spPr>
            <a:xfrm>
              <a:off x="683568" y="3862065"/>
              <a:ext cx="1018227" cy="292388"/>
            </a:xfrm>
            <a:prstGeom prst="rect">
              <a:avLst/>
            </a:prstGeom>
            <a:noFill/>
          </p:spPr>
          <p:txBody>
            <a:bodyPr wrap="none" rtlCol="0">
              <a:spAutoFit/>
            </a:bodyPr>
            <a:lstStyle/>
            <a:p>
              <a:r>
                <a:rPr lang="en-GB" sz="1300" b="1" dirty="0"/>
                <a:t>2030+ (??)</a:t>
              </a:r>
            </a:p>
          </p:txBody>
        </p:sp>
        <p:sp>
          <p:nvSpPr>
            <p:cNvPr id="17" name="Rectangle 16">
              <a:extLst>
                <a:ext uri="{FF2B5EF4-FFF2-40B4-BE49-F238E27FC236}">
                  <a16:creationId xmlns:a16="http://schemas.microsoft.com/office/drawing/2014/main" id="{9855B431-AA7B-4FC4-9D85-9BE36D696A23}"/>
                </a:ext>
              </a:extLst>
            </p:cNvPr>
            <p:cNvSpPr/>
            <p:nvPr/>
          </p:nvSpPr>
          <p:spPr>
            <a:xfrm>
              <a:off x="1791521" y="3803588"/>
              <a:ext cx="1689536" cy="357025"/>
            </a:xfrm>
            <a:prstGeom prst="rect">
              <a:avLst/>
            </a:prstGeom>
            <a:solidFill>
              <a:schemeClr val="tx2"/>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lnSpc>
                  <a:spcPct val="114000"/>
                </a:lnSpc>
              </a:pPr>
              <a:endParaRPr lang="en-GB" sz="1000" dirty="0">
                <a:solidFill>
                  <a:srgbClr val="FFFFFF"/>
                </a:solidFill>
              </a:endParaRPr>
            </a:p>
          </p:txBody>
        </p:sp>
        <p:sp>
          <p:nvSpPr>
            <p:cNvPr id="18" name="Rectangle 17">
              <a:extLst>
                <a:ext uri="{FF2B5EF4-FFF2-40B4-BE49-F238E27FC236}">
                  <a16:creationId xmlns:a16="http://schemas.microsoft.com/office/drawing/2014/main" id="{B5E94C29-73FE-4E51-A388-6A872403A716}"/>
                </a:ext>
              </a:extLst>
            </p:cNvPr>
            <p:cNvSpPr/>
            <p:nvPr/>
          </p:nvSpPr>
          <p:spPr>
            <a:xfrm>
              <a:off x="4551974" y="3803588"/>
              <a:ext cx="390520" cy="357025"/>
            </a:xfrm>
            <a:prstGeom prst="rect">
              <a:avLst/>
            </a:prstGeom>
            <a:solidFill>
              <a:schemeClr val="tx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dirty="0">
                <a:solidFill>
                  <a:schemeClr val="tx1"/>
                </a:solidFill>
                <a:latin typeface="Arial" pitchFamily="34" charset="0"/>
                <a:cs typeface="Arial" pitchFamily="34" charset="0"/>
              </a:endParaRPr>
            </a:p>
          </p:txBody>
        </p:sp>
        <p:sp>
          <p:nvSpPr>
            <p:cNvPr id="19" name="Rectangle 18">
              <a:extLst>
                <a:ext uri="{FF2B5EF4-FFF2-40B4-BE49-F238E27FC236}">
                  <a16:creationId xmlns:a16="http://schemas.microsoft.com/office/drawing/2014/main" id="{695AB479-0121-42A8-80E6-08FE65CF6315}"/>
                </a:ext>
              </a:extLst>
            </p:cNvPr>
            <p:cNvSpPr/>
            <p:nvPr/>
          </p:nvSpPr>
          <p:spPr>
            <a:xfrm>
              <a:off x="4942493" y="3803588"/>
              <a:ext cx="66189" cy="357025"/>
            </a:xfrm>
            <a:prstGeom prst="rect">
              <a:avLst/>
            </a:prstGeom>
            <a:solidFill>
              <a:schemeClr val="accent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latin typeface="Arial" pitchFamily="34" charset="0"/>
                <a:cs typeface="Arial" pitchFamily="34" charset="0"/>
              </a:endParaRPr>
            </a:p>
          </p:txBody>
        </p:sp>
        <p:sp>
          <p:nvSpPr>
            <p:cNvPr id="20" name="Rectangle 19">
              <a:extLst>
                <a:ext uri="{FF2B5EF4-FFF2-40B4-BE49-F238E27FC236}">
                  <a16:creationId xmlns:a16="http://schemas.microsoft.com/office/drawing/2014/main" id="{DFABA8D7-D3A5-4426-9AF3-1310B8A8BEF7}"/>
                </a:ext>
              </a:extLst>
            </p:cNvPr>
            <p:cNvSpPr/>
            <p:nvPr/>
          </p:nvSpPr>
          <p:spPr>
            <a:xfrm>
              <a:off x="5008683" y="3803588"/>
              <a:ext cx="196363" cy="357025"/>
            </a:xfrm>
            <a:prstGeom prst="rect">
              <a:avLst/>
            </a:prstGeom>
            <a:solidFill>
              <a:schemeClr val="tx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dirty="0">
                <a:solidFill>
                  <a:schemeClr val="tx1"/>
                </a:solidFill>
                <a:latin typeface="Arial" pitchFamily="34" charset="0"/>
                <a:cs typeface="Arial" pitchFamily="34" charset="0"/>
              </a:endParaRPr>
            </a:p>
          </p:txBody>
        </p:sp>
        <p:sp>
          <p:nvSpPr>
            <p:cNvPr id="21" name="Rectangle 20">
              <a:extLst>
                <a:ext uri="{FF2B5EF4-FFF2-40B4-BE49-F238E27FC236}">
                  <a16:creationId xmlns:a16="http://schemas.microsoft.com/office/drawing/2014/main" id="{1E76D20F-DECA-4F37-912B-70DC81D2332B}"/>
                </a:ext>
              </a:extLst>
            </p:cNvPr>
            <p:cNvSpPr/>
            <p:nvPr/>
          </p:nvSpPr>
          <p:spPr>
            <a:xfrm>
              <a:off x="5271236" y="3803588"/>
              <a:ext cx="390520" cy="357025"/>
            </a:xfrm>
            <a:prstGeom prst="rect">
              <a:avLst/>
            </a:prstGeom>
            <a:solidFill>
              <a:schemeClr val="tx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dirty="0">
                <a:solidFill>
                  <a:schemeClr val="tx1"/>
                </a:solidFill>
                <a:latin typeface="Arial" pitchFamily="34" charset="0"/>
                <a:cs typeface="Arial" pitchFamily="34" charset="0"/>
              </a:endParaRPr>
            </a:p>
          </p:txBody>
        </p:sp>
        <p:sp>
          <p:nvSpPr>
            <p:cNvPr id="22" name="Rectangle 21">
              <a:extLst>
                <a:ext uri="{FF2B5EF4-FFF2-40B4-BE49-F238E27FC236}">
                  <a16:creationId xmlns:a16="http://schemas.microsoft.com/office/drawing/2014/main" id="{EF3853E2-49AC-43FB-AAE7-376B73911810}"/>
                </a:ext>
              </a:extLst>
            </p:cNvPr>
            <p:cNvSpPr/>
            <p:nvPr/>
          </p:nvSpPr>
          <p:spPr>
            <a:xfrm>
              <a:off x="5680641" y="3803588"/>
              <a:ext cx="413114" cy="357025"/>
            </a:xfrm>
            <a:prstGeom prst="rect">
              <a:avLst/>
            </a:prstGeom>
            <a:solidFill>
              <a:schemeClr val="tx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dirty="0">
                <a:solidFill>
                  <a:schemeClr val="tx1"/>
                </a:solidFill>
                <a:latin typeface="Arial" pitchFamily="34" charset="0"/>
                <a:cs typeface="Arial" pitchFamily="34" charset="0"/>
              </a:endParaRPr>
            </a:p>
          </p:txBody>
        </p:sp>
        <p:sp>
          <p:nvSpPr>
            <p:cNvPr id="23" name="Rectangle 22">
              <a:extLst>
                <a:ext uri="{FF2B5EF4-FFF2-40B4-BE49-F238E27FC236}">
                  <a16:creationId xmlns:a16="http://schemas.microsoft.com/office/drawing/2014/main" id="{3CB490FD-CD7D-4F4A-A669-82C6CFBB7447}"/>
                </a:ext>
              </a:extLst>
            </p:cNvPr>
            <p:cNvSpPr/>
            <p:nvPr/>
          </p:nvSpPr>
          <p:spPr>
            <a:xfrm>
              <a:off x="6093756" y="3803588"/>
              <a:ext cx="143412" cy="357025"/>
            </a:xfrm>
            <a:prstGeom prst="rect">
              <a:avLst/>
            </a:prstGeom>
            <a:solidFill>
              <a:schemeClr val="accent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latin typeface="Arial" pitchFamily="34" charset="0"/>
                <a:cs typeface="Arial" pitchFamily="34" charset="0"/>
              </a:endParaRPr>
            </a:p>
          </p:txBody>
        </p:sp>
        <p:sp>
          <p:nvSpPr>
            <p:cNvPr id="24" name="Rectangle 23">
              <a:extLst>
                <a:ext uri="{FF2B5EF4-FFF2-40B4-BE49-F238E27FC236}">
                  <a16:creationId xmlns:a16="http://schemas.microsoft.com/office/drawing/2014/main" id="{B083B8B8-9E85-4809-9674-E3FD4CE00618}"/>
                </a:ext>
              </a:extLst>
            </p:cNvPr>
            <p:cNvSpPr/>
            <p:nvPr/>
          </p:nvSpPr>
          <p:spPr>
            <a:xfrm>
              <a:off x="6237167" y="3803588"/>
              <a:ext cx="390520" cy="357025"/>
            </a:xfrm>
            <a:prstGeom prst="rect">
              <a:avLst/>
            </a:prstGeom>
            <a:solidFill>
              <a:schemeClr val="tx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dirty="0">
                <a:solidFill>
                  <a:schemeClr val="tx1"/>
                </a:solidFill>
                <a:latin typeface="Arial" pitchFamily="34" charset="0"/>
                <a:cs typeface="Arial" pitchFamily="34" charset="0"/>
              </a:endParaRPr>
            </a:p>
          </p:txBody>
        </p:sp>
        <p:sp>
          <p:nvSpPr>
            <p:cNvPr id="25" name="Rectangle 24">
              <a:extLst>
                <a:ext uri="{FF2B5EF4-FFF2-40B4-BE49-F238E27FC236}">
                  <a16:creationId xmlns:a16="http://schemas.microsoft.com/office/drawing/2014/main" id="{B258C0EF-221D-4278-92D5-D720322669A6}"/>
                </a:ext>
              </a:extLst>
            </p:cNvPr>
            <p:cNvSpPr/>
            <p:nvPr/>
          </p:nvSpPr>
          <p:spPr>
            <a:xfrm>
              <a:off x="6627687" y="3803588"/>
              <a:ext cx="233871" cy="357025"/>
            </a:xfrm>
            <a:prstGeom prst="rect">
              <a:avLst/>
            </a:prstGeom>
            <a:solidFill>
              <a:schemeClr val="accent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latin typeface="Arial" pitchFamily="34" charset="0"/>
                <a:cs typeface="Arial" pitchFamily="34" charset="0"/>
              </a:endParaRPr>
            </a:p>
          </p:txBody>
        </p:sp>
        <p:sp>
          <p:nvSpPr>
            <p:cNvPr id="26" name="Rectangle 25">
              <a:extLst>
                <a:ext uri="{FF2B5EF4-FFF2-40B4-BE49-F238E27FC236}">
                  <a16:creationId xmlns:a16="http://schemas.microsoft.com/office/drawing/2014/main" id="{51165872-CEA6-4DB8-BBE1-F06CE95941F3}"/>
                </a:ext>
              </a:extLst>
            </p:cNvPr>
            <p:cNvSpPr/>
            <p:nvPr/>
          </p:nvSpPr>
          <p:spPr>
            <a:xfrm>
              <a:off x="6861558" y="3803588"/>
              <a:ext cx="456710" cy="357025"/>
            </a:xfrm>
            <a:prstGeom prst="rect">
              <a:avLst/>
            </a:prstGeom>
            <a:solidFill>
              <a:schemeClr val="tx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dirty="0">
                <a:solidFill>
                  <a:schemeClr val="tx1"/>
                </a:solidFill>
                <a:latin typeface="Arial" pitchFamily="34" charset="0"/>
                <a:cs typeface="Arial" pitchFamily="34" charset="0"/>
              </a:endParaRPr>
            </a:p>
          </p:txBody>
        </p:sp>
        <p:sp>
          <p:nvSpPr>
            <p:cNvPr id="27" name="Rectangle 26">
              <a:extLst>
                <a:ext uri="{FF2B5EF4-FFF2-40B4-BE49-F238E27FC236}">
                  <a16:creationId xmlns:a16="http://schemas.microsoft.com/office/drawing/2014/main" id="{12D5BD3F-32A2-4E75-A7D1-6E2CC9608DD9}"/>
                </a:ext>
              </a:extLst>
            </p:cNvPr>
            <p:cNvSpPr/>
            <p:nvPr/>
          </p:nvSpPr>
          <p:spPr>
            <a:xfrm>
              <a:off x="7318268" y="3803588"/>
              <a:ext cx="130174" cy="357025"/>
            </a:xfrm>
            <a:prstGeom prst="rect">
              <a:avLst/>
            </a:prstGeom>
            <a:solidFill>
              <a:schemeClr val="accent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latin typeface="Arial" pitchFamily="34" charset="0"/>
                <a:cs typeface="Arial" pitchFamily="34" charset="0"/>
              </a:endParaRPr>
            </a:p>
          </p:txBody>
        </p:sp>
        <p:sp>
          <p:nvSpPr>
            <p:cNvPr id="28" name="Rectangle 27">
              <a:extLst>
                <a:ext uri="{FF2B5EF4-FFF2-40B4-BE49-F238E27FC236}">
                  <a16:creationId xmlns:a16="http://schemas.microsoft.com/office/drawing/2014/main" id="{26A6FD12-090C-483B-B9AA-5306352C2E71}"/>
                </a:ext>
              </a:extLst>
            </p:cNvPr>
            <p:cNvSpPr/>
            <p:nvPr/>
          </p:nvSpPr>
          <p:spPr>
            <a:xfrm>
              <a:off x="7448441" y="3803588"/>
              <a:ext cx="456710" cy="357025"/>
            </a:xfrm>
            <a:prstGeom prst="rect">
              <a:avLst/>
            </a:prstGeom>
            <a:solidFill>
              <a:schemeClr val="tx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dirty="0">
                <a:solidFill>
                  <a:schemeClr val="tx1"/>
                </a:solidFill>
                <a:latin typeface="Arial" pitchFamily="34" charset="0"/>
                <a:cs typeface="Arial" pitchFamily="34" charset="0"/>
              </a:endParaRPr>
            </a:p>
          </p:txBody>
        </p:sp>
        <p:sp>
          <p:nvSpPr>
            <p:cNvPr id="29" name="Rectangle 28">
              <a:extLst>
                <a:ext uri="{FF2B5EF4-FFF2-40B4-BE49-F238E27FC236}">
                  <a16:creationId xmlns:a16="http://schemas.microsoft.com/office/drawing/2014/main" id="{76CDF375-0E88-4BCB-8A28-DD58B472BDAE}"/>
                </a:ext>
              </a:extLst>
            </p:cNvPr>
            <p:cNvSpPr/>
            <p:nvPr/>
          </p:nvSpPr>
          <p:spPr>
            <a:xfrm>
              <a:off x="4107911" y="3803588"/>
              <a:ext cx="446216" cy="357025"/>
            </a:xfrm>
            <a:prstGeom prst="rect">
              <a:avLst/>
            </a:prstGeom>
            <a:solidFill>
              <a:schemeClr val="tx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dirty="0">
                <a:solidFill>
                  <a:schemeClr val="tx1"/>
                </a:solidFill>
                <a:latin typeface="Arial" pitchFamily="34" charset="0"/>
                <a:cs typeface="Arial" pitchFamily="34" charset="0"/>
              </a:endParaRPr>
            </a:p>
          </p:txBody>
        </p:sp>
        <p:sp>
          <p:nvSpPr>
            <p:cNvPr id="30" name="Rectangle 29">
              <a:extLst>
                <a:ext uri="{FF2B5EF4-FFF2-40B4-BE49-F238E27FC236}">
                  <a16:creationId xmlns:a16="http://schemas.microsoft.com/office/drawing/2014/main" id="{8F4F0CB9-4A90-493D-9539-B621EEF06637}"/>
                </a:ext>
              </a:extLst>
            </p:cNvPr>
            <p:cNvSpPr/>
            <p:nvPr/>
          </p:nvSpPr>
          <p:spPr>
            <a:xfrm>
              <a:off x="3982486" y="3803588"/>
              <a:ext cx="143412" cy="357025"/>
            </a:xfrm>
            <a:prstGeom prst="rect">
              <a:avLst/>
            </a:prstGeom>
            <a:solidFill>
              <a:schemeClr val="accent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latin typeface="Arial" pitchFamily="34" charset="0"/>
                <a:cs typeface="Arial" pitchFamily="34" charset="0"/>
              </a:endParaRPr>
            </a:p>
          </p:txBody>
        </p:sp>
        <p:sp>
          <p:nvSpPr>
            <p:cNvPr id="31" name="Rectangle 30">
              <a:extLst>
                <a:ext uri="{FF2B5EF4-FFF2-40B4-BE49-F238E27FC236}">
                  <a16:creationId xmlns:a16="http://schemas.microsoft.com/office/drawing/2014/main" id="{734E7C05-5ACC-4163-A479-CB765A2B1AFD}"/>
                </a:ext>
              </a:extLst>
            </p:cNvPr>
            <p:cNvSpPr/>
            <p:nvPr/>
          </p:nvSpPr>
          <p:spPr>
            <a:xfrm>
              <a:off x="3556872" y="3803588"/>
              <a:ext cx="424376" cy="357025"/>
            </a:xfrm>
            <a:prstGeom prst="rect">
              <a:avLst/>
            </a:prstGeom>
            <a:solidFill>
              <a:schemeClr val="tx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dirty="0">
                <a:solidFill>
                  <a:schemeClr val="tx1"/>
                </a:solidFill>
                <a:latin typeface="Arial" pitchFamily="34" charset="0"/>
                <a:cs typeface="Arial" pitchFamily="34" charset="0"/>
              </a:endParaRPr>
            </a:p>
          </p:txBody>
        </p:sp>
        <p:sp>
          <p:nvSpPr>
            <p:cNvPr id="32" name="Rectangle 31">
              <a:extLst>
                <a:ext uri="{FF2B5EF4-FFF2-40B4-BE49-F238E27FC236}">
                  <a16:creationId xmlns:a16="http://schemas.microsoft.com/office/drawing/2014/main" id="{A3185EE9-E680-4E42-882C-D7DB53D7FE75}"/>
                </a:ext>
              </a:extLst>
            </p:cNvPr>
            <p:cNvSpPr/>
            <p:nvPr/>
          </p:nvSpPr>
          <p:spPr>
            <a:xfrm>
              <a:off x="5205046" y="3803588"/>
              <a:ext cx="72808" cy="357025"/>
            </a:xfrm>
            <a:prstGeom prst="rect">
              <a:avLst/>
            </a:prstGeom>
            <a:solidFill>
              <a:schemeClr val="accent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latin typeface="Arial" pitchFamily="34" charset="0"/>
                <a:cs typeface="Arial" pitchFamily="34" charset="0"/>
              </a:endParaRPr>
            </a:p>
          </p:txBody>
        </p:sp>
        <p:sp>
          <p:nvSpPr>
            <p:cNvPr id="33" name="Rectangle 32">
              <a:extLst>
                <a:ext uri="{FF2B5EF4-FFF2-40B4-BE49-F238E27FC236}">
                  <a16:creationId xmlns:a16="http://schemas.microsoft.com/office/drawing/2014/main" id="{8ECD62A9-3463-4025-A2C4-FC2B69398261}"/>
                </a:ext>
              </a:extLst>
            </p:cNvPr>
            <p:cNvSpPr/>
            <p:nvPr/>
          </p:nvSpPr>
          <p:spPr>
            <a:xfrm>
              <a:off x="5656945" y="3803588"/>
              <a:ext cx="34025" cy="357025"/>
            </a:xfrm>
            <a:prstGeom prst="rect">
              <a:avLst/>
            </a:prstGeom>
            <a:solidFill>
              <a:schemeClr val="accent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latin typeface="Arial" pitchFamily="34" charset="0"/>
                <a:cs typeface="Arial" pitchFamily="34" charset="0"/>
              </a:endParaRPr>
            </a:p>
          </p:txBody>
        </p:sp>
        <p:sp>
          <p:nvSpPr>
            <p:cNvPr id="58" name="TextBox 57">
              <a:extLst>
                <a:ext uri="{FF2B5EF4-FFF2-40B4-BE49-F238E27FC236}">
                  <a16:creationId xmlns:a16="http://schemas.microsoft.com/office/drawing/2014/main" id="{C387FC4E-10E0-4F5C-8DB5-383A83DB3749}"/>
                </a:ext>
              </a:extLst>
            </p:cNvPr>
            <p:cNvSpPr txBox="1"/>
            <p:nvPr/>
          </p:nvSpPr>
          <p:spPr>
            <a:xfrm>
              <a:off x="3706061" y="3602335"/>
              <a:ext cx="710451" cy="261610"/>
            </a:xfrm>
            <a:prstGeom prst="rect">
              <a:avLst/>
            </a:prstGeom>
            <a:noFill/>
          </p:spPr>
          <p:txBody>
            <a:bodyPr wrap="none" rtlCol="0">
              <a:spAutoFit/>
            </a:bodyPr>
            <a:lstStyle>
              <a:defPPr>
                <a:defRPr lang="en-US"/>
              </a:defPPr>
              <a:lvl1pPr>
                <a:defRPr sz="1100" b="1"/>
              </a:lvl1pPr>
            </a:lstStyle>
            <a:p>
              <a:r>
                <a:rPr lang="en-GB" dirty="0"/>
                <a:t>600MHz</a:t>
              </a:r>
            </a:p>
          </p:txBody>
        </p:sp>
        <p:sp>
          <p:nvSpPr>
            <p:cNvPr id="70" name="TextBox 69">
              <a:extLst>
                <a:ext uri="{FF2B5EF4-FFF2-40B4-BE49-F238E27FC236}">
                  <a16:creationId xmlns:a16="http://schemas.microsoft.com/office/drawing/2014/main" id="{00C69DDA-DF29-44E6-8917-7509669EE3F3}"/>
                </a:ext>
              </a:extLst>
            </p:cNvPr>
            <p:cNvSpPr txBox="1"/>
            <p:nvPr/>
          </p:nvSpPr>
          <p:spPr>
            <a:xfrm>
              <a:off x="1984740" y="3844214"/>
              <a:ext cx="748979" cy="307777"/>
            </a:xfrm>
            <a:prstGeom prst="rect">
              <a:avLst/>
            </a:prstGeom>
            <a:noFill/>
          </p:spPr>
          <p:txBody>
            <a:bodyPr wrap="square" rtlCol="0">
              <a:spAutoFit/>
            </a:bodyPr>
            <a:lstStyle/>
            <a:p>
              <a:r>
                <a:rPr lang="en-GB" sz="1400" b="1" dirty="0"/>
                <a:t>DTT</a:t>
              </a:r>
              <a:endParaRPr lang="en-GB" sz="1600" b="1" dirty="0"/>
            </a:p>
          </p:txBody>
        </p:sp>
        <p:sp>
          <p:nvSpPr>
            <p:cNvPr id="88" name="Rectangle 87">
              <a:extLst>
                <a:ext uri="{FF2B5EF4-FFF2-40B4-BE49-F238E27FC236}">
                  <a16:creationId xmlns:a16="http://schemas.microsoft.com/office/drawing/2014/main" id="{6AC1FB4F-50F9-4FC8-B206-D97C816BC607}"/>
                </a:ext>
              </a:extLst>
            </p:cNvPr>
            <p:cNvSpPr/>
            <p:nvPr/>
          </p:nvSpPr>
          <p:spPr>
            <a:xfrm>
              <a:off x="3380049" y="3803588"/>
              <a:ext cx="176640" cy="357025"/>
            </a:xfrm>
            <a:prstGeom prst="rect">
              <a:avLst/>
            </a:prstGeom>
            <a:solidFill>
              <a:schemeClr val="accent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latin typeface="Arial" pitchFamily="34" charset="0"/>
                <a:cs typeface="Arial" pitchFamily="34" charset="0"/>
              </a:endParaRPr>
            </a:p>
          </p:txBody>
        </p:sp>
      </p:grpSp>
      <p:sp>
        <p:nvSpPr>
          <p:cNvPr id="89" name="Rectangle 88">
            <a:extLst>
              <a:ext uri="{FF2B5EF4-FFF2-40B4-BE49-F238E27FC236}">
                <a16:creationId xmlns:a16="http://schemas.microsoft.com/office/drawing/2014/main" id="{1EE7B186-7335-4456-B341-447395B7D74C}"/>
              </a:ext>
            </a:extLst>
          </p:cNvPr>
          <p:cNvSpPr/>
          <p:nvPr/>
        </p:nvSpPr>
        <p:spPr>
          <a:xfrm>
            <a:off x="3959429" y="1921787"/>
            <a:ext cx="99797" cy="357025"/>
          </a:xfrm>
          <a:prstGeom prst="rect">
            <a:avLst/>
          </a:prstGeom>
          <a:solidFill>
            <a:schemeClr val="accent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latin typeface="Arial" pitchFamily="34" charset="0"/>
              <a:cs typeface="Arial" pitchFamily="34" charset="0"/>
            </a:endParaRPr>
          </a:p>
        </p:txBody>
      </p:sp>
      <p:sp>
        <p:nvSpPr>
          <p:cNvPr id="90" name="Rectangle 89">
            <a:extLst>
              <a:ext uri="{FF2B5EF4-FFF2-40B4-BE49-F238E27FC236}">
                <a16:creationId xmlns:a16="http://schemas.microsoft.com/office/drawing/2014/main" id="{FBC7B199-6645-443D-B0E9-8CFF0860D953}"/>
              </a:ext>
            </a:extLst>
          </p:cNvPr>
          <p:cNvSpPr/>
          <p:nvPr/>
        </p:nvSpPr>
        <p:spPr>
          <a:xfrm>
            <a:off x="3764238" y="1921787"/>
            <a:ext cx="99797" cy="357025"/>
          </a:xfrm>
          <a:prstGeom prst="rect">
            <a:avLst/>
          </a:prstGeom>
          <a:solidFill>
            <a:schemeClr val="accent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latin typeface="Arial" pitchFamily="34" charset="0"/>
              <a:cs typeface="Arial" pitchFamily="34" charset="0"/>
            </a:endParaRPr>
          </a:p>
        </p:txBody>
      </p:sp>
      <p:sp>
        <p:nvSpPr>
          <p:cNvPr id="91" name="Rectangle 90">
            <a:extLst>
              <a:ext uri="{FF2B5EF4-FFF2-40B4-BE49-F238E27FC236}">
                <a16:creationId xmlns:a16="http://schemas.microsoft.com/office/drawing/2014/main" id="{6B45D447-86D5-44A9-9B16-D128C602AED0}"/>
              </a:ext>
            </a:extLst>
          </p:cNvPr>
          <p:cNvSpPr/>
          <p:nvPr/>
        </p:nvSpPr>
        <p:spPr>
          <a:xfrm>
            <a:off x="3418235" y="2550031"/>
            <a:ext cx="527811" cy="357025"/>
          </a:xfrm>
          <a:prstGeom prst="rect">
            <a:avLst/>
          </a:prstGeom>
          <a:pattFill prst="wdUpDiag">
            <a:fgClr>
              <a:schemeClr val="tx2"/>
            </a:fgClr>
            <a:bgClr>
              <a:srgbClr val="FFFFFF"/>
            </a:bgClr>
          </a:patt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latin typeface="Arial" pitchFamily="34" charset="0"/>
              <a:cs typeface="Arial" pitchFamily="34" charset="0"/>
            </a:endParaRPr>
          </a:p>
        </p:txBody>
      </p:sp>
      <p:sp>
        <p:nvSpPr>
          <p:cNvPr id="101" name="TextBox 100">
            <a:extLst>
              <a:ext uri="{FF2B5EF4-FFF2-40B4-BE49-F238E27FC236}">
                <a16:creationId xmlns:a16="http://schemas.microsoft.com/office/drawing/2014/main" id="{419C4D7A-E0EA-4DC4-B8E9-0E0AE6A491A2}"/>
              </a:ext>
            </a:extLst>
          </p:cNvPr>
          <p:cNvSpPr txBox="1"/>
          <p:nvPr/>
        </p:nvSpPr>
        <p:spPr>
          <a:xfrm>
            <a:off x="6397530" y="2345266"/>
            <a:ext cx="710451" cy="261610"/>
          </a:xfrm>
          <a:prstGeom prst="rect">
            <a:avLst/>
          </a:prstGeom>
          <a:noFill/>
        </p:spPr>
        <p:txBody>
          <a:bodyPr wrap="none" rtlCol="0">
            <a:spAutoFit/>
          </a:bodyPr>
          <a:lstStyle>
            <a:defPPr>
              <a:defRPr lang="en-US"/>
            </a:defPPr>
            <a:lvl1pPr>
              <a:defRPr sz="1100" b="1">
                <a:solidFill>
                  <a:schemeClr val="bg1"/>
                </a:solidFill>
              </a:defRPr>
            </a:lvl1pPr>
          </a:lstStyle>
          <a:p>
            <a:r>
              <a:rPr lang="en-GB" dirty="0">
                <a:solidFill>
                  <a:schemeClr val="tx1"/>
                </a:solidFill>
              </a:rPr>
              <a:t>800MHz</a:t>
            </a:r>
          </a:p>
        </p:txBody>
      </p:sp>
      <p:sp>
        <p:nvSpPr>
          <p:cNvPr id="102" name="TextBox 101">
            <a:extLst>
              <a:ext uri="{FF2B5EF4-FFF2-40B4-BE49-F238E27FC236}">
                <a16:creationId xmlns:a16="http://schemas.microsoft.com/office/drawing/2014/main" id="{50806F25-4D14-4A11-BFE8-FA8578A76433}"/>
              </a:ext>
            </a:extLst>
          </p:cNvPr>
          <p:cNvSpPr txBox="1"/>
          <p:nvPr/>
        </p:nvSpPr>
        <p:spPr>
          <a:xfrm>
            <a:off x="7510837" y="1710117"/>
            <a:ext cx="710451" cy="261610"/>
          </a:xfrm>
          <a:prstGeom prst="rect">
            <a:avLst/>
          </a:prstGeom>
          <a:noFill/>
        </p:spPr>
        <p:txBody>
          <a:bodyPr wrap="none" rtlCol="0">
            <a:spAutoFit/>
          </a:bodyPr>
          <a:lstStyle>
            <a:defPPr>
              <a:defRPr lang="en-US"/>
            </a:defPPr>
            <a:lvl1pPr>
              <a:defRPr sz="1400" b="1">
                <a:solidFill>
                  <a:srgbClr val="FFFFFF"/>
                </a:solidFill>
              </a:defRPr>
            </a:lvl1pPr>
          </a:lstStyle>
          <a:p>
            <a:r>
              <a:rPr lang="en-GB" sz="1100" dirty="0">
                <a:solidFill>
                  <a:schemeClr val="tx1"/>
                </a:solidFill>
              </a:rPr>
              <a:t>900MHz</a:t>
            </a:r>
          </a:p>
        </p:txBody>
      </p:sp>
      <p:sp>
        <p:nvSpPr>
          <p:cNvPr id="104" name="TextBox 103">
            <a:extLst>
              <a:ext uri="{FF2B5EF4-FFF2-40B4-BE49-F238E27FC236}">
                <a16:creationId xmlns:a16="http://schemas.microsoft.com/office/drawing/2014/main" id="{3F9035D5-2FA3-49D7-A0A5-DFD016426507}"/>
              </a:ext>
            </a:extLst>
          </p:cNvPr>
          <p:cNvSpPr txBox="1"/>
          <p:nvPr/>
        </p:nvSpPr>
        <p:spPr>
          <a:xfrm>
            <a:off x="1267502" y="3245198"/>
            <a:ext cx="711005" cy="292388"/>
          </a:xfrm>
          <a:prstGeom prst="rect">
            <a:avLst/>
          </a:prstGeom>
          <a:noFill/>
        </p:spPr>
        <p:txBody>
          <a:bodyPr wrap="square" rtlCol="0">
            <a:spAutoFit/>
          </a:bodyPr>
          <a:lstStyle/>
          <a:p>
            <a:r>
              <a:rPr lang="en-GB" sz="1300" b="1" dirty="0"/>
              <a:t>Today</a:t>
            </a:r>
          </a:p>
        </p:txBody>
      </p:sp>
      <p:grpSp>
        <p:nvGrpSpPr>
          <p:cNvPr id="105" name="Group 104">
            <a:extLst>
              <a:ext uri="{FF2B5EF4-FFF2-40B4-BE49-F238E27FC236}">
                <a16:creationId xmlns:a16="http://schemas.microsoft.com/office/drawing/2014/main" id="{B97232B6-DB82-418F-B18F-FAD6FB2A00DF}"/>
              </a:ext>
            </a:extLst>
          </p:cNvPr>
          <p:cNvGrpSpPr/>
          <p:nvPr/>
        </p:nvGrpSpPr>
        <p:grpSpPr>
          <a:xfrm>
            <a:off x="479376" y="1134328"/>
            <a:ext cx="8118917" cy="360039"/>
            <a:chOff x="929411" y="1134328"/>
            <a:chExt cx="8118917" cy="360039"/>
          </a:xfrm>
        </p:grpSpPr>
        <p:sp>
          <p:nvSpPr>
            <p:cNvPr id="111" name="Rectangle: Rounded Corners 110">
              <a:extLst>
                <a:ext uri="{FF2B5EF4-FFF2-40B4-BE49-F238E27FC236}">
                  <a16:creationId xmlns:a16="http://schemas.microsoft.com/office/drawing/2014/main" id="{543C9854-9344-4B1D-A396-149557629A3E}"/>
                </a:ext>
              </a:extLst>
            </p:cNvPr>
            <p:cNvSpPr/>
            <p:nvPr/>
          </p:nvSpPr>
          <p:spPr>
            <a:xfrm>
              <a:off x="929411" y="1134328"/>
              <a:ext cx="8118917" cy="36003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lnSpc>
                  <a:spcPct val="114000"/>
                </a:lnSpc>
              </a:pPr>
              <a:r>
                <a:rPr lang="en-GB" sz="1600" b="1" dirty="0">
                  <a:solidFill>
                    <a:srgbClr val="FFFFFF"/>
                  </a:solidFill>
                </a:rPr>
                <a:t>Continuing the historic approach of ‘salami-slicing’ UHF spectrum…</a:t>
              </a:r>
            </a:p>
          </p:txBody>
        </p:sp>
        <p:pic>
          <p:nvPicPr>
            <p:cNvPr id="9" name="Graphic 8" descr="Knife">
              <a:extLst>
                <a:ext uri="{FF2B5EF4-FFF2-40B4-BE49-F238E27FC236}">
                  <a16:creationId xmlns:a16="http://schemas.microsoft.com/office/drawing/2014/main" id="{85294B84-62E8-479C-A273-6730B852D98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23485" y="1151592"/>
              <a:ext cx="320492" cy="320492"/>
            </a:xfrm>
            <a:prstGeom prst="rect">
              <a:avLst/>
            </a:prstGeom>
          </p:spPr>
        </p:pic>
      </p:grpSp>
      <p:grpSp>
        <p:nvGrpSpPr>
          <p:cNvPr id="86" name="Group 85">
            <a:extLst>
              <a:ext uri="{FF2B5EF4-FFF2-40B4-BE49-F238E27FC236}">
                <a16:creationId xmlns:a16="http://schemas.microsoft.com/office/drawing/2014/main" id="{EA3F4208-D3FB-4A86-8A5F-0AFF30F5C837}"/>
              </a:ext>
            </a:extLst>
          </p:cNvPr>
          <p:cNvGrpSpPr/>
          <p:nvPr/>
        </p:nvGrpSpPr>
        <p:grpSpPr>
          <a:xfrm>
            <a:off x="483292" y="4914010"/>
            <a:ext cx="8280920" cy="297553"/>
            <a:chOff x="911424" y="4914010"/>
            <a:chExt cx="8280920" cy="297553"/>
          </a:xfrm>
        </p:grpSpPr>
        <p:sp>
          <p:nvSpPr>
            <p:cNvPr id="112" name="Rectangle: Rounded Corners 111">
              <a:extLst>
                <a:ext uri="{FF2B5EF4-FFF2-40B4-BE49-F238E27FC236}">
                  <a16:creationId xmlns:a16="http://schemas.microsoft.com/office/drawing/2014/main" id="{7FD661D5-AD3F-4ACB-901D-DD12CC101E8B}"/>
                </a:ext>
              </a:extLst>
            </p:cNvPr>
            <p:cNvSpPr/>
            <p:nvPr/>
          </p:nvSpPr>
          <p:spPr>
            <a:xfrm>
              <a:off x="911424" y="4914010"/>
              <a:ext cx="8280920" cy="29755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lnSpc>
                  <a:spcPct val="114000"/>
                </a:lnSpc>
              </a:pPr>
              <a:r>
                <a:rPr lang="en-GB" sz="1600" b="1" dirty="0">
                  <a:solidFill>
                    <a:srgbClr val="FFFFFF"/>
                  </a:solidFill>
                </a:rPr>
                <a:t>…could create the risk for a lose-lose situation post 2030</a:t>
              </a:r>
            </a:p>
          </p:txBody>
        </p:sp>
        <p:pic>
          <p:nvPicPr>
            <p:cNvPr id="107" name="Graphic 106" descr="High Voltage">
              <a:extLst>
                <a:ext uri="{FF2B5EF4-FFF2-40B4-BE49-F238E27FC236}">
                  <a16:creationId xmlns:a16="http://schemas.microsoft.com/office/drawing/2014/main" id="{9D0616A3-54E3-4C6C-B75A-0169423476F0}"/>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79109" y="4914010"/>
              <a:ext cx="264869" cy="264869"/>
            </a:xfrm>
            <a:prstGeom prst="rect">
              <a:avLst/>
            </a:prstGeom>
          </p:spPr>
        </p:pic>
      </p:grpSp>
      <p:pic>
        <p:nvPicPr>
          <p:cNvPr id="61" name="Picture 60">
            <a:extLst>
              <a:ext uri="{FF2B5EF4-FFF2-40B4-BE49-F238E27FC236}">
                <a16:creationId xmlns:a16="http://schemas.microsoft.com/office/drawing/2014/main" id="{F576A830-0F41-4EDD-89FF-06BB9CE0352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9376" y="2261284"/>
            <a:ext cx="724905" cy="724905"/>
          </a:xfrm>
          <a:prstGeom prst="rect">
            <a:avLst/>
          </a:prstGeom>
        </p:spPr>
      </p:pic>
      <p:pic>
        <p:nvPicPr>
          <p:cNvPr id="63" name="Picture 62">
            <a:extLst>
              <a:ext uri="{FF2B5EF4-FFF2-40B4-BE49-F238E27FC236}">
                <a16:creationId xmlns:a16="http://schemas.microsoft.com/office/drawing/2014/main" id="{16F4FD40-27D5-4E64-9F30-F9ABE396C82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83292" y="3904291"/>
            <a:ext cx="724905" cy="724905"/>
          </a:xfrm>
          <a:prstGeom prst="rect">
            <a:avLst/>
          </a:prstGeom>
        </p:spPr>
      </p:pic>
      <p:sp>
        <p:nvSpPr>
          <p:cNvPr id="108" name="Rectangle 107">
            <a:extLst>
              <a:ext uri="{FF2B5EF4-FFF2-40B4-BE49-F238E27FC236}">
                <a16:creationId xmlns:a16="http://schemas.microsoft.com/office/drawing/2014/main" id="{01C0F0A6-A69F-4AAD-8E21-A8403F8BF119}"/>
              </a:ext>
            </a:extLst>
          </p:cNvPr>
          <p:cNvSpPr/>
          <p:nvPr/>
        </p:nvSpPr>
        <p:spPr>
          <a:xfrm>
            <a:off x="2375454" y="4088164"/>
            <a:ext cx="2684819" cy="357025"/>
          </a:xfrm>
          <a:prstGeom prst="rect">
            <a:avLst/>
          </a:prstGeom>
          <a:solidFill>
            <a:schemeClr val="tx2"/>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lnSpc>
                <a:spcPct val="114000"/>
              </a:lnSpc>
            </a:pPr>
            <a:endParaRPr lang="en-GB" sz="1000" dirty="0">
              <a:solidFill>
                <a:srgbClr val="FFFFFF"/>
              </a:solidFill>
            </a:endParaRPr>
          </a:p>
        </p:txBody>
      </p:sp>
      <p:sp>
        <p:nvSpPr>
          <p:cNvPr id="120" name="Rectangle 119">
            <a:extLst>
              <a:ext uri="{FF2B5EF4-FFF2-40B4-BE49-F238E27FC236}">
                <a16:creationId xmlns:a16="http://schemas.microsoft.com/office/drawing/2014/main" id="{F659B2D5-7854-4634-9DB6-F0D68284CE99}"/>
              </a:ext>
            </a:extLst>
          </p:cNvPr>
          <p:cNvSpPr/>
          <p:nvPr/>
        </p:nvSpPr>
        <p:spPr>
          <a:xfrm>
            <a:off x="6419817" y="4088164"/>
            <a:ext cx="79200" cy="357025"/>
          </a:xfrm>
          <a:prstGeom prst="rect">
            <a:avLst/>
          </a:prstGeom>
          <a:solidFill>
            <a:schemeClr val="accent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latin typeface="Arial" pitchFamily="34" charset="0"/>
              <a:cs typeface="Arial" pitchFamily="34" charset="0"/>
            </a:endParaRPr>
          </a:p>
        </p:txBody>
      </p:sp>
      <p:sp>
        <p:nvSpPr>
          <p:cNvPr id="122" name="Rectangle 121">
            <a:extLst>
              <a:ext uri="{FF2B5EF4-FFF2-40B4-BE49-F238E27FC236}">
                <a16:creationId xmlns:a16="http://schemas.microsoft.com/office/drawing/2014/main" id="{CE5701B9-0587-4BE3-9007-12AC2D881FE5}"/>
              </a:ext>
            </a:extLst>
          </p:cNvPr>
          <p:cNvSpPr/>
          <p:nvPr/>
        </p:nvSpPr>
        <p:spPr>
          <a:xfrm>
            <a:off x="7902200" y="4088164"/>
            <a:ext cx="290655" cy="357025"/>
          </a:xfrm>
          <a:prstGeom prst="rect">
            <a:avLst/>
          </a:prstGeom>
          <a:solidFill>
            <a:schemeClr val="accent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latin typeface="Arial" pitchFamily="34" charset="0"/>
              <a:cs typeface="Arial" pitchFamily="34" charset="0"/>
            </a:endParaRPr>
          </a:p>
        </p:txBody>
      </p:sp>
      <p:sp>
        <p:nvSpPr>
          <p:cNvPr id="123" name="Rectangle 122">
            <a:extLst>
              <a:ext uri="{FF2B5EF4-FFF2-40B4-BE49-F238E27FC236}">
                <a16:creationId xmlns:a16="http://schemas.microsoft.com/office/drawing/2014/main" id="{89378863-A877-40AD-93A1-265F5658F6EF}"/>
              </a:ext>
            </a:extLst>
          </p:cNvPr>
          <p:cNvSpPr/>
          <p:nvPr/>
        </p:nvSpPr>
        <p:spPr>
          <a:xfrm>
            <a:off x="8161484" y="4088164"/>
            <a:ext cx="327600" cy="357025"/>
          </a:xfrm>
          <a:prstGeom prst="rect">
            <a:avLst/>
          </a:prstGeom>
          <a:solidFill>
            <a:schemeClr val="tx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dirty="0">
              <a:solidFill>
                <a:schemeClr val="tx1"/>
              </a:solidFill>
              <a:latin typeface="Arial" pitchFamily="34" charset="0"/>
              <a:cs typeface="Arial" pitchFamily="34" charset="0"/>
            </a:endParaRPr>
          </a:p>
        </p:txBody>
      </p:sp>
      <p:sp>
        <p:nvSpPr>
          <p:cNvPr id="124" name="Rectangle 123">
            <a:extLst>
              <a:ext uri="{FF2B5EF4-FFF2-40B4-BE49-F238E27FC236}">
                <a16:creationId xmlns:a16="http://schemas.microsoft.com/office/drawing/2014/main" id="{9DD48FC0-830E-4A31-9830-106B6B3D72D2}"/>
              </a:ext>
            </a:extLst>
          </p:cNvPr>
          <p:cNvSpPr/>
          <p:nvPr/>
        </p:nvSpPr>
        <p:spPr>
          <a:xfrm>
            <a:off x="5065570" y="4088164"/>
            <a:ext cx="111600" cy="357025"/>
          </a:xfrm>
          <a:prstGeom prst="rect">
            <a:avLst/>
          </a:prstGeom>
          <a:solidFill>
            <a:schemeClr val="accent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latin typeface="Arial" pitchFamily="34" charset="0"/>
              <a:cs typeface="Arial" pitchFamily="34" charset="0"/>
            </a:endParaRPr>
          </a:p>
        </p:txBody>
      </p:sp>
      <p:sp>
        <p:nvSpPr>
          <p:cNvPr id="127" name="TextBox 126">
            <a:extLst>
              <a:ext uri="{FF2B5EF4-FFF2-40B4-BE49-F238E27FC236}">
                <a16:creationId xmlns:a16="http://schemas.microsoft.com/office/drawing/2014/main" id="{3B52EC2C-377D-46C4-982C-1F5ACCB0DCFA}"/>
              </a:ext>
            </a:extLst>
          </p:cNvPr>
          <p:cNvSpPr txBox="1"/>
          <p:nvPr/>
        </p:nvSpPr>
        <p:spPr>
          <a:xfrm>
            <a:off x="5349822" y="3873743"/>
            <a:ext cx="710451" cy="261610"/>
          </a:xfrm>
          <a:prstGeom prst="rect">
            <a:avLst/>
          </a:prstGeom>
          <a:noFill/>
        </p:spPr>
        <p:txBody>
          <a:bodyPr wrap="none" rtlCol="0">
            <a:spAutoFit/>
          </a:bodyPr>
          <a:lstStyle>
            <a:defPPr>
              <a:defRPr lang="en-US"/>
            </a:defPPr>
            <a:lvl1pPr>
              <a:defRPr sz="1100" b="1"/>
            </a:lvl1pPr>
          </a:lstStyle>
          <a:p>
            <a:r>
              <a:rPr lang="en-GB" dirty="0"/>
              <a:t>700MHz</a:t>
            </a:r>
          </a:p>
        </p:txBody>
      </p:sp>
      <p:sp>
        <p:nvSpPr>
          <p:cNvPr id="128" name="TextBox 127">
            <a:extLst>
              <a:ext uri="{FF2B5EF4-FFF2-40B4-BE49-F238E27FC236}">
                <a16:creationId xmlns:a16="http://schemas.microsoft.com/office/drawing/2014/main" id="{15755FB6-10F7-4966-9B20-FD1DB6B66416}"/>
              </a:ext>
            </a:extLst>
          </p:cNvPr>
          <p:cNvSpPr txBox="1"/>
          <p:nvPr/>
        </p:nvSpPr>
        <p:spPr>
          <a:xfrm>
            <a:off x="2568673" y="4112788"/>
            <a:ext cx="799876" cy="307777"/>
          </a:xfrm>
          <a:prstGeom prst="rect">
            <a:avLst/>
          </a:prstGeom>
          <a:noFill/>
        </p:spPr>
        <p:txBody>
          <a:bodyPr wrap="square" rtlCol="0">
            <a:spAutoFit/>
          </a:bodyPr>
          <a:lstStyle/>
          <a:p>
            <a:r>
              <a:rPr lang="en-GB" sz="1400" b="1" dirty="0"/>
              <a:t>DTT</a:t>
            </a:r>
            <a:endParaRPr lang="en-GB" sz="1600" b="1" dirty="0"/>
          </a:p>
        </p:txBody>
      </p:sp>
      <p:sp>
        <p:nvSpPr>
          <p:cNvPr id="130" name="TextBox 129">
            <a:extLst>
              <a:ext uri="{FF2B5EF4-FFF2-40B4-BE49-F238E27FC236}">
                <a16:creationId xmlns:a16="http://schemas.microsoft.com/office/drawing/2014/main" id="{6D1D1E3D-F439-41F6-8820-0DE230910CC7}"/>
              </a:ext>
            </a:extLst>
          </p:cNvPr>
          <p:cNvSpPr txBox="1"/>
          <p:nvPr/>
        </p:nvSpPr>
        <p:spPr>
          <a:xfrm>
            <a:off x="1267502" y="4160345"/>
            <a:ext cx="711005" cy="292388"/>
          </a:xfrm>
          <a:prstGeom prst="rect">
            <a:avLst/>
          </a:prstGeom>
          <a:noFill/>
        </p:spPr>
        <p:txBody>
          <a:bodyPr wrap="square" rtlCol="0">
            <a:spAutoFit/>
          </a:bodyPr>
          <a:lstStyle/>
          <a:p>
            <a:r>
              <a:rPr lang="en-GB" sz="1300" b="1" dirty="0"/>
              <a:t>Today</a:t>
            </a:r>
          </a:p>
        </p:txBody>
      </p:sp>
      <p:sp>
        <p:nvSpPr>
          <p:cNvPr id="131" name="TextBox 130">
            <a:extLst>
              <a:ext uri="{FF2B5EF4-FFF2-40B4-BE49-F238E27FC236}">
                <a16:creationId xmlns:a16="http://schemas.microsoft.com/office/drawing/2014/main" id="{8D5F2236-3B7E-4998-87D2-30DBE0B9AEFA}"/>
              </a:ext>
            </a:extLst>
          </p:cNvPr>
          <p:cNvSpPr txBox="1"/>
          <p:nvPr/>
        </p:nvSpPr>
        <p:spPr>
          <a:xfrm>
            <a:off x="6680153" y="3873743"/>
            <a:ext cx="710451" cy="261610"/>
          </a:xfrm>
          <a:prstGeom prst="rect">
            <a:avLst/>
          </a:prstGeom>
          <a:solidFill>
            <a:srgbClr val="FFFFFF"/>
          </a:solidFill>
        </p:spPr>
        <p:txBody>
          <a:bodyPr wrap="none" rtlCol="0">
            <a:spAutoFit/>
          </a:bodyPr>
          <a:lstStyle>
            <a:defPPr>
              <a:defRPr lang="en-US"/>
            </a:defPPr>
            <a:lvl1pPr>
              <a:defRPr sz="1100" b="1">
                <a:solidFill>
                  <a:schemeClr val="bg1"/>
                </a:solidFill>
              </a:defRPr>
            </a:lvl1pPr>
          </a:lstStyle>
          <a:p>
            <a:r>
              <a:rPr lang="en-GB" dirty="0">
                <a:solidFill>
                  <a:schemeClr val="tx1"/>
                </a:solidFill>
              </a:rPr>
              <a:t>850MHz</a:t>
            </a:r>
          </a:p>
        </p:txBody>
      </p:sp>
      <p:sp>
        <p:nvSpPr>
          <p:cNvPr id="132" name="TextBox 131">
            <a:extLst>
              <a:ext uri="{FF2B5EF4-FFF2-40B4-BE49-F238E27FC236}">
                <a16:creationId xmlns:a16="http://schemas.microsoft.com/office/drawing/2014/main" id="{34B4FEE8-A905-4532-A21B-490F494DE9F4}"/>
              </a:ext>
            </a:extLst>
          </p:cNvPr>
          <p:cNvSpPr txBox="1"/>
          <p:nvPr/>
        </p:nvSpPr>
        <p:spPr>
          <a:xfrm>
            <a:off x="7701920" y="3873743"/>
            <a:ext cx="710451" cy="261610"/>
          </a:xfrm>
          <a:prstGeom prst="rect">
            <a:avLst/>
          </a:prstGeom>
          <a:noFill/>
        </p:spPr>
        <p:txBody>
          <a:bodyPr wrap="none" rtlCol="0">
            <a:spAutoFit/>
          </a:bodyPr>
          <a:lstStyle>
            <a:defPPr>
              <a:defRPr lang="en-US"/>
            </a:defPPr>
            <a:lvl1pPr>
              <a:defRPr sz="1100" b="1">
                <a:solidFill>
                  <a:schemeClr val="bg1"/>
                </a:solidFill>
              </a:defRPr>
            </a:lvl1pPr>
          </a:lstStyle>
          <a:p>
            <a:r>
              <a:rPr lang="en-GB" dirty="0">
                <a:solidFill>
                  <a:schemeClr val="tx1"/>
                </a:solidFill>
              </a:rPr>
              <a:t>900MHz</a:t>
            </a:r>
          </a:p>
        </p:txBody>
      </p:sp>
      <p:sp>
        <p:nvSpPr>
          <p:cNvPr id="138" name="Rectangle 137">
            <a:extLst>
              <a:ext uri="{FF2B5EF4-FFF2-40B4-BE49-F238E27FC236}">
                <a16:creationId xmlns:a16="http://schemas.microsoft.com/office/drawing/2014/main" id="{6E979670-FD88-43AF-B46C-F7FFE5F17B6C}"/>
              </a:ext>
            </a:extLst>
          </p:cNvPr>
          <p:cNvSpPr/>
          <p:nvPr/>
        </p:nvSpPr>
        <p:spPr>
          <a:xfrm>
            <a:off x="7545752" y="4088164"/>
            <a:ext cx="72808" cy="357025"/>
          </a:xfrm>
          <a:prstGeom prst="rect">
            <a:avLst/>
          </a:prstGeom>
          <a:solidFill>
            <a:schemeClr val="accent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latin typeface="Arial" pitchFamily="34" charset="0"/>
              <a:cs typeface="Arial" pitchFamily="34" charset="0"/>
            </a:endParaRPr>
          </a:p>
        </p:txBody>
      </p:sp>
      <p:sp>
        <p:nvSpPr>
          <p:cNvPr id="140" name="Rectangle 139">
            <a:extLst>
              <a:ext uri="{FF2B5EF4-FFF2-40B4-BE49-F238E27FC236}">
                <a16:creationId xmlns:a16="http://schemas.microsoft.com/office/drawing/2014/main" id="{531186A8-1223-49C1-960E-33F1BC989EDE}"/>
              </a:ext>
            </a:extLst>
          </p:cNvPr>
          <p:cNvSpPr/>
          <p:nvPr/>
        </p:nvSpPr>
        <p:spPr>
          <a:xfrm>
            <a:off x="6978993" y="4088164"/>
            <a:ext cx="133200" cy="357025"/>
          </a:xfrm>
          <a:prstGeom prst="rect">
            <a:avLst/>
          </a:prstGeom>
          <a:solidFill>
            <a:schemeClr val="accent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latin typeface="Arial" pitchFamily="34" charset="0"/>
              <a:cs typeface="Arial" pitchFamily="34" charset="0"/>
            </a:endParaRPr>
          </a:p>
        </p:txBody>
      </p:sp>
      <p:sp>
        <p:nvSpPr>
          <p:cNvPr id="142" name="Rectangle 141">
            <a:extLst>
              <a:ext uri="{FF2B5EF4-FFF2-40B4-BE49-F238E27FC236}">
                <a16:creationId xmlns:a16="http://schemas.microsoft.com/office/drawing/2014/main" id="{CB5700C8-FAFD-4BB6-B22D-5EF4032421E9}"/>
              </a:ext>
            </a:extLst>
          </p:cNvPr>
          <p:cNvSpPr/>
          <p:nvPr/>
        </p:nvSpPr>
        <p:spPr>
          <a:xfrm>
            <a:off x="5189065" y="4088164"/>
            <a:ext cx="561600" cy="357025"/>
          </a:xfrm>
          <a:prstGeom prst="rect">
            <a:avLst/>
          </a:prstGeom>
          <a:solidFill>
            <a:schemeClr val="tx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dirty="0">
              <a:solidFill>
                <a:schemeClr val="tx1"/>
              </a:solidFill>
              <a:latin typeface="Arial" pitchFamily="34" charset="0"/>
              <a:cs typeface="Arial" pitchFamily="34" charset="0"/>
            </a:endParaRPr>
          </a:p>
        </p:txBody>
      </p:sp>
      <p:sp>
        <p:nvSpPr>
          <p:cNvPr id="144" name="Rectangle 143">
            <a:extLst>
              <a:ext uri="{FF2B5EF4-FFF2-40B4-BE49-F238E27FC236}">
                <a16:creationId xmlns:a16="http://schemas.microsoft.com/office/drawing/2014/main" id="{D2F29D3A-BEA7-4678-B84B-40B84C848287}"/>
              </a:ext>
            </a:extLst>
          </p:cNvPr>
          <p:cNvSpPr/>
          <p:nvPr/>
        </p:nvSpPr>
        <p:spPr>
          <a:xfrm>
            <a:off x="6496404" y="4088164"/>
            <a:ext cx="482588" cy="357025"/>
          </a:xfrm>
          <a:prstGeom prst="rect">
            <a:avLst/>
          </a:prstGeom>
          <a:solidFill>
            <a:schemeClr val="tx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dirty="0">
              <a:solidFill>
                <a:schemeClr val="tx1"/>
              </a:solidFill>
              <a:latin typeface="Arial" pitchFamily="34" charset="0"/>
              <a:cs typeface="Arial" pitchFamily="34" charset="0"/>
            </a:endParaRPr>
          </a:p>
        </p:txBody>
      </p:sp>
      <p:sp>
        <p:nvSpPr>
          <p:cNvPr id="147" name="Rectangle 146">
            <a:extLst>
              <a:ext uri="{FF2B5EF4-FFF2-40B4-BE49-F238E27FC236}">
                <a16:creationId xmlns:a16="http://schemas.microsoft.com/office/drawing/2014/main" id="{372222AB-5E7B-483D-A4C1-263B4CCAD9BD}"/>
              </a:ext>
            </a:extLst>
          </p:cNvPr>
          <p:cNvSpPr/>
          <p:nvPr/>
        </p:nvSpPr>
        <p:spPr>
          <a:xfrm>
            <a:off x="5750726" y="4088164"/>
            <a:ext cx="111600" cy="357025"/>
          </a:xfrm>
          <a:prstGeom prst="rect">
            <a:avLst/>
          </a:prstGeom>
          <a:solidFill>
            <a:schemeClr val="accent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latin typeface="Arial" pitchFamily="34" charset="0"/>
              <a:cs typeface="Arial" pitchFamily="34" charset="0"/>
            </a:endParaRPr>
          </a:p>
        </p:txBody>
      </p:sp>
      <p:sp>
        <p:nvSpPr>
          <p:cNvPr id="148" name="Rectangle 147">
            <a:extLst>
              <a:ext uri="{FF2B5EF4-FFF2-40B4-BE49-F238E27FC236}">
                <a16:creationId xmlns:a16="http://schemas.microsoft.com/office/drawing/2014/main" id="{2DBB3CE6-40E8-4898-A650-AFAB6393EEF4}"/>
              </a:ext>
            </a:extLst>
          </p:cNvPr>
          <p:cNvSpPr/>
          <p:nvPr/>
        </p:nvSpPr>
        <p:spPr>
          <a:xfrm>
            <a:off x="5868436" y="4088164"/>
            <a:ext cx="561600" cy="357025"/>
          </a:xfrm>
          <a:prstGeom prst="rect">
            <a:avLst/>
          </a:prstGeom>
          <a:solidFill>
            <a:schemeClr val="tx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dirty="0">
              <a:solidFill>
                <a:schemeClr val="tx1"/>
              </a:solidFill>
              <a:latin typeface="Arial" pitchFamily="34" charset="0"/>
              <a:cs typeface="Arial" pitchFamily="34" charset="0"/>
            </a:endParaRPr>
          </a:p>
        </p:txBody>
      </p:sp>
      <p:sp>
        <p:nvSpPr>
          <p:cNvPr id="150" name="Rectangle 149">
            <a:extLst>
              <a:ext uri="{FF2B5EF4-FFF2-40B4-BE49-F238E27FC236}">
                <a16:creationId xmlns:a16="http://schemas.microsoft.com/office/drawing/2014/main" id="{8CEB17BE-19AD-4BBB-9CDA-67CDAA649222}"/>
              </a:ext>
            </a:extLst>
          </p:cNvPr>
          <p:cNvSpPr/>
          <p:nvPr/>
        </p:nvSpPr>
        <p:spPr>
          <a:xfrm>
            <a:off x="7128841" y="4088164"/>
            <a:ext cx="482588" cy="357025"/>
          </a:xfrm>
          <a:prstGeom prst="rect">
            <a:avLst/>
          </a:prstGeom>
          <a:solidFill>
            <a:schemeClr val="tx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dirty="0">
              <a:solidFill>
                <a:schemeClr val="tx1"/>
              </a:solidFill>
              <a:latin typeface="Arial" pitchFamily="34" charset="0"/>
              <a:cs typeface="Arial" pitchFamily="34" charset="0"/>
            </a:endParaRPr>
          </a:p>
        </p:txBody>
      </p:sp>
      <p:cxnSp>
        <p:nvCxnSpPr>
          <p:cNvPr id="154" name="Straight Connector 153">
            <a:extLst>
              <a:ext uri="{FF2B5EF4-FFF2-40B4-BE49-F238E27FC236}">
                <a16:creationId xmlns:a16="http://schemas.microsoft.com/office/drawing/2014/main" id="{29BFC388-E86C-4B5D-9BBB-2219D0E615CF}"/>
              </a:ext>
            </a:extLst>
          </p:cNvPr>
          <p:cNvCxnSpPr>
            <a:cxnSpLocks/>
          </p:cNvCxnSpPr>
          <p:nvPr/>
        </p:nvCxnSpPr>
        <p:spPr>
          <a:xfrm flipV="1">
            <a:off x="8483293" y="1824184"/>
            <a:ext cx="0" cy="281221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55" name="Rectangle 154">
            <a:extLst>
              <a:ext uri="{FF2B5EF4-FFF2-40B4-BE49-F238E27FC236}">
                <a16:creationId xmlns:a16="http://schemas.microsoft.com/office/drawing/2014/main" id="{47515C2A-D248-4297-B9E1-3F098A104F0D}"/>
              </a:ext>
            </a:extLst>
          </p:cNvPr>
          <p:cNvSpPr/>
          <p:nvPr/>
        </p:nvSpPr>
        <p:spPr>
          <a:xfrm>
            <a:off x="7634803" y="4088164"/>
            <a:ext cx="327600" cy="357025"/>
          </a:xfrm>
          <a:prstGeom prst="rect">
            <a:avLst/>
          </a:prstGeom>
          <a:solidFill>
            <a:schemeClr val="tx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dirty="0">
              <a:solidFill>
                <a:schemeClr val="tx1"/>
              </a:solidFill>
              <a:latin typeface="Arial" pitchFamily="34" charset="0"/>
              <a:cs typeface="Arial" pitchFamily="34" charset="0"/>
            </a:endParaRPr>
          </a:p>
        </p:txBody>
      </p:sp>
      <p:sp>
        <p:nvSpPr>
          <p:cNvPr id="156" name="Rectangle 155">
            <a:extLst>
              <a:ext uri="{FF2B5EF4-FFF2-40B4-BE49-F238E27FC236}">
                <a16:creationId xmlns:a16="http://schemas.microsoft.com/office/drawing/2014/main" id="{DEDEE405-F7D2-428C-AED1-4CC46AB7F48E}"/>
              </a:ext>
            </a:extLst>
          </p:cNvPr>
          <p:cNvSpPr/>
          <p:nvPr/>
        </p:nvSpPr>
        <p:spPr>
          <a:xfrm>
            <a:off x="7608686" y="4088164"/>
            <a:ext cx="46685" cy="357025"/>
          </a:xfrm>
          <a:prstGeom prst="rect">
            <a:avLst/>
          </a:prstGeom>
          <a:solidFill>
            <a:schemeClr val="accent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latin typeface="Arial" pitchFamily="34" charset="0"/>
              <a:cs typeface="Arial" pitchFamily="34" charset="0"/>
            </a:endParaRPr>
          </a:p>
        </p:txBody>
      </p:sp>
      <p:sp>
        <p:nvSpPr>
          <p:cNvPr id="157" name="Rectangle 156">
            <a:extLst>
              <a:ext uri="{FF2B5EF4-FFF2-40B4-BE49-F238E27FC236}">
                <a16:creationId xmlns:a16="http://schemas.microsoft.com/office/drawing/2014/main" id="{70C86EDD-6EC6-4792-939F-71F1FFB14F69}"/>
              </a:ext>
            </a:extLst>
          </p:cNvPr>
          <p:cNvSpPr/>
          <p:nvPr/>
        </p:nvSpPr>
        <p:spPr>
          <a:xfrm>
            <a:off x="6496404" y="4088164"/>
            <a:ext cx="198000" cy="357025"/>
          </a:xfrm>
          <a:prstGeom prst="rect">
            <a:avLst/>
          </a:prstGeom>
          <a:pattFill prst="dkUpDiag">
            <a:fgClr>
              <a:schemeClr val="tx1"/>
            </a:fgClr>
            <a:bgClr>
              <a:srgbClr val="FFFFFF"/>
            </a:bgClr>
          </a:patt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dirty="0">
              <a:solidFill>
                <a:schemeClr val="tx1"/>
              </a:solidFill>
              <a:latin typeface="Arial" pitchFamily="34" charset="0"/>
              <a:cs typeface="Arial" pitchFamily="34" charset="0"/>
            </a:endParaRPr>
          </a:p>
        </p:txBody>
      </p:sp>
      <p:sp>
        <p:nvSpPr>
          <p:cNvPr id="158" name="Rectangle 157">
            <a:extLst>
              <a:ext uri="{FF2B5EF4-FFF2-40B4-BE49-F238E27FC236}">
                <a16:creationId xmlns:a16="http://schemas.microsoft.com/office/drawing/2014/main" id="{7B415B25-8496-445A-9549-4AFB51E59FEA}"/>
              </a:ext>
            </a:extLst>
          </p:cNvPr>
          <p:cNvSpPr/>
          <p:nvPr/>
        </p:nvSpPr>
        <p:spPr>
          <a:xfrm>
            <a:off x="7128841" y="4088164"/>
            <a:ext cx="198000" cy="357025"/>
          </a:xfrm>
          <a:prstGeom prst="rect">
            <a:avLst/>
          </a:prstGeom>
          <a:pattFill prst="dkUpDiag">
            <a:fgClr>
              <a:schemeClr val="tx1"/>
            </a:fgClr>
            <a:bgClr>
              <a:srgbClr val="FFFFFF"/>
            </a:bgClr>
          </a:patt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dirty="0">
              <a:solidFill>
                <a:schemeClr val="tx1"/>
              </a:solidFill>
              <a:latin typeface="Arial" pitchFamily="34" charset="0"/>
              <a:cs typeface="Arial" pitchFamily="34" charset="0"/>
            </a:endParaRPr>
          </a:p>
        </p:txBody>
      </p:sp>
      <p:sp>
        <p:nvSpPr>
          <p:cNvPr id="165" name="Speech Bubble: Rectangle with Corners Rounded 164">
            <a:extLst>
              <a:ext uri="{FF2B5EF4-FFF2-40B4-BE49-F238E27FC236}">
                <a16:creationId xmlns:a16="http://schemas.microsoft.com/office/drawing/2014/main" id="{30BDE676-5FB3-4637-9C16-73B3EC627E76}"/>
              </a:ext>
            </a:extLst>
          </p:cNvPr>
          <p:cNvSpPr/>
          <p:nvPr/>
        </p:nvSpPr>
        <p:spPr>
          <a:xfrm>
            <a:off x="9806302" y="1611387"/>
            <a:ext cx="2126935" cy="1133182"/>
          </a:xfrm>
          <a:prstGeom prst="wedgeRoundRectCallout">
            <a:avLst>
              <a:gd name="adj1" fmla="val 21815"/>
              <a:gd name="adj2" fmla="val -46270"/>
              <a:gd name="adj3" fmla="val 16667"/>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lnSpc>
                <a:spcPct val="114000"/>
              </a:lnSpc>
            </a:pPr>
            <a:r>
              <a:rPr lang="en-GB" sz="1400" dirty="0">
                <a:solidFill>
                  <a:schemeClr val="tx1"/>
                </a:solidFill>
              </a:rPr>
              <a:t>DTT left with just 136MHz (44% of the quantity post digital switchover)</a:t>
            </a:r>
          </a:p>
        </p:txBody>
      </p:sp>
      <p:sp>
        <p:nvSpPr>
          <p:cNvPr id="166" name="Speech Bubble: Rectangle with Corners Rounded 165">
            <a:extLst>
              <a:ext uri="{FF2B5EF4-FFF2-40B4-BE49-F238E27FC236}">
                <a16:creationId xmlns:a16="http://schemas.microsoft.com/office/drawing/2014/main" id="{3F7995B2-4D4A-47D7-8231-D436BD6C300D}"/>
              </a:ext>
            </a:extLst>
          </p:cNvPr>
          <p:cNvSpPr/>
          <p:nvPr/>
        </p:nvSpPr>
        <p:spPr>
          <a:xfrm>
            <a:off x="9806302" y="3220206"/>
            <a:ext cx="2126935" cy="2026780"/>
          </a:xfrm>
          <a:prstGeom prst="wedgeRoundRectCallout">
            <a:avLst>
              <a:gd name="adj1" fmla="val -39876"/>
              <a:gd name="adj2" fmla="val -4742"/>
              <a:gd name="adj3" fmla="val 16667"/>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lnSpc>
                <a:spcPct val="114000"/>
              </a:lnSpc>
            </a:pPr>
            <a:r>
              <a:rPr lang="en-GB" sz="1400" dirty="0">
                <a:solidFill>
                  <a:schemeClr val="tx1"/>
                </a:solidFill>
              </a:rPr>
              <a:t>Mobile left with a fragmented band plan, which is costly to operate and unsuited for the requirements of asymmetric data traffic and future technologies</a:t>
            </a:r>
          </a:p>
        </p:txBody>
      </p:sp>
      <p:pic>
        <p:nvPicPr>
          <p:cNvPr id="167" name="Graphic 166" descr="Television">
            <a:extLst>
              <a:ext uri="{FF2B5EF4-FFF2-40B4-BE49-F238E27FC236}">
                <a16:creationId xmlns:a16="http://schemas.microsoft.com/office/drawing/2014/main" id="{A3443058-E13A-40CC-8C47-1265FFF72D5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192344" y="1919901"/>
            <a:ext cx="516155" cy="516155"/>
          </a:xfrm>
          <a:prstGeom prst="rect">
            <a:avLst/>
          </a:prstGeom>
        </p:spPr>
      </p:pic>
      <p:pic>
        <p:nvPicPr>
          <p:cNvPr id="168" name="Graphic 167" descr="Smart Phone">
            <a:extLst>
              <a:ext uri="{FF2B5EF4-FFF2-40B4-BE49-F238E27FC236}">
                <a16:creationId xmlns:a16="http://schemas.microsoft.com/office/drawing/2014/main" id="{C70F92BF-2B1F-4284-8C9E-CE70C913A54D}"/>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10800000">
            <a:off x="9192344" y="3941127"/>
            <a:ext cx="624548" cy="624548"/>
          </a:xfrm>
          <a:prstGeom prst="rect">
            <a:avLst/>
          </a:prstGeom>
        </p:spPr>
      </p:pic>
      <p:sp>
        <p:nvSpPr>
          <p:cNvPr id="1024" name="Arrow: Right 1023">
            <a:extLst>
              <a:ext uri="{FF2B5EF4-FFF2-40B4-BE49-F238E27FC236}">
                <a16:creationId xmlns:a16="http://schemas.microsoft.com/office/drawing/2014/main" id="{F274D345-7AEB-49E5-BACD-79C1D41953C9}"/>
              </a:ext>
            </a:extLst>
          </p:cNvPr>
          <p:cNvSpPr/>
          <p:nvPr/>
        </p:nvSpPr>
        <p:spPr>
          <a:xfrm>
            <a:off x="8832304" y="1859262"/>
            <a:ext cx="288514" cy="2779437"/>
          </a:xfrm>
          <a:prstGeom prst="rightArrow">
            <a:avLst>
              <a:gd name="adj1" fmla="val 50000"/>
              <a:gd name="adj2"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lnSpc>
                <a:spcPct val="114000"/>
              </a:lnSpc>
            </a:pPr>
            <a:endParaRPr lang="en-GB" sz="1000" dirty="0">
              <a:solidFill>
                <a:schemeClr val="tx1"/>
              </a:solidFill>
            </a:endParaRPr>
          </a:p>
        </p:txBody>
      </p:sp>
    </p:spTree>
    <p:extLst>
      <p:ext uri="{BB962C8B-B14F-4D97-AF65-F5344CB8AC3E}">
        <p14:creationId xmlns:p14="http://schemas.microsoft.com/office/powerpoint/2010/main" val="1606512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D3035DE-ABF7-42FA-B821-C5D4C5970A76}"/>
              </a:ext>
            </a:extLst>
          </p:cNvPr>
          <p:cNvSpPr>
            <a:spLocks noGrp="1"/>
          </p:cNvSpPr>
          <p:nvPr>
            <p:ph type="title"/>
          </p:nvPr>
        </p:nvSpPr>
        <p:spPr/>
        <p:txBody>
          <a:bodyPr/>
          <a:lstStyle/>
          <a:p>
            <a:r>
              <a:rPr lang="en-GB" dirty="0"/>
              <a:t>How to read our report… </a:t>
            </a:r>
          </a:p>
        </p:txBody>
      </p:sp>
      <p:sp>
        <p:nvSpPr>
          <p:cNvPr id="3" name="Slide Number Placeholder 2">
            <a:extLst>
              <a:ext uri="{FF2B5EF4-FFF2-40B4-BE49-F238E27FC236}">
                <a16:creationId xmlns:a16="http://schemas.microsoft.com/office/drawing/2014/main" id="{A5FA0B3C-70E0-412F-92EF-ADF3EFD90ADD}"/>
              </a:ext>
            </a:extLst>
          </p:cNvPr>
          <p:cNvSpPr>
            <a:spLocks noGrp="1"/>
          </p:cNvSpPr>
          <p:nvPr>
            <p:ph type="sldNum" sz="quarter" idx="4"/>
          </p:nvPr>
        </p:nvSpPr>
        <p:spPr/>
        <p:txBody>
          <a:bodyPr/>
          <a:lstStyle/>
          <a:p>
            <a:fld id="{744657E7-3C9F-4794-A9EF-F6BB8383DFEC}" type="slidenum">
              <a:rPr lang="en-GB" smtClean="0"/>
              <a:pPr/>
              <a:t>4</a:t>
            </a:fld>
            <a:endParaRPr lang="en-GB" dirty="0"/>
          </a:p>
        </p:txBody>
      </p:sp>
      <p:sp>
        <p:nvSpPr>
          <p:cNvPr id="5" name="Footer Placeholder 4">
            <a:extLst>
              <a:ext uri="{FF2B5EF4-FFF2-40B4-BE49-F238E27FC236}">
                <a16:creationId xmlns:a16="http://schemas.microsoft.com/office/drawing/2014/main" id="{82B8F500-2437-4B92-808F-008D03284386}"/>
              </a:ext>
            </a:extLst>
          </p:cNvPr>
          <p:cNvSpPr>
            <a:spLocks noGrp="1"/>
          </p:cNvSpPr>
          <p:nvPr>
            <p:ph type="ftr" sz="quarter" idx="3"/>
          </p:nvPr>
        </p:nvSpPr>
        <p:spPr/>
        <p:txBody>
          <a:bodyPr/>
          <a:lstStyle/>
          <a:p>
            <a:pPr>
              <a:lnSpc>
                <a:spcPts val="2600"/>
              </a:lnSpc>
            </a:pPr>
            <a:r>
              <a:rPr lang="en-GB" dirty="0"/>
              <a:t>Strictly confidential</a:t>
            </a:r>
          </a:p>
        </p:txBody>
      </p:sp>
      <p:sp>
        <p:nvSpPr>
          <p:cNvPr id="7" name="Rectangle: Rounded Corners 6">
            <a:extLst>
              <a:ext uri="{FF2B5EF4-FFF2-40B4-BE49-F238E27FC236}">
                <a16:creationId xmlns:a16="http://schemas.microsoft.com/office/drawing/2014/main" id="{5D4FCB98-5727-45E8-88C1-0CFB8087DC1F}"/>
              </a:ext>
            </a:extLst>
          </p:cNvPr>
          <p:cNvSpPr/>
          <p:nvPr/>
        </p:nvSpPr>
        <p:spPr>
          <a:xfrm>
            <a:off x="1271464" y="1484784"/>
            <a:ext cx="9468552" cy="756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44000" tIns="36000" rIns="36000" bIns="36000" rtlCol="0" anchor="ctr" anchorCtr="0"/>
          <a:lstStyle/>
          <a:p>
            <a:pPr>
              <a:lnSpc>
                <a:spcPct val="114000"/>
              </a:lnSpc>
            </a:pPr>
            <a:r>
              <a:rPr lang="en-GB" sz="1600" b="1" dirty="0">
                <a:solidFill>
                  <a:srgbClr val="FFFFFF"/>
                </a:solidFill>
              </a:rPr>
              <a:t>Focuses on </a:t>
            </a:r>
            <a:r>
              <a:rPr lang="en-GB" sz="1600" b="1" u="sng" dirty="0">
                <a:solidFill>
                  <a:srgbClr val="FFFFFF"/>
                </a:solidFill>
              </a:rPr>
              <a:t>long-term (!!!)</a:t>
            </a:r>
            <a:r>
              <a:rPr lang="en-GB" sz="1600" b="1" dirty="0">
                <a:solidFill>
                  <a:srgbClr val="FFFFFF"/>
                </a:solidFill>
              </a:rPr>
              <a:t> proposals for a more efficient use of the band</a:t>
            </a:r>
          </a:p>
        </p:txBody>
      </p:sp>
      <p:sp>
        <p:nvSpPr>
          <p:cNvPr id="8" name="Rectangle: Rounded Corners 7">
            <a:extLst>
              <a:ext uri="{FF2B5EF4-FFF2-40B4-BE49-F238E27FC236}">
                <a16:creationId xmlns:a16="http://schemas.microsoft.com/office/drawing/2014/main" id="{5807FF6F-41E8-4A4D-8C00-6937575669D1}"/>
              </a:ext>
            </a:extLst>
          </p:cNvPr>
          <p:cNvSpPr/>
          <p:nvPr/>
        </p:nvSpPr>
        <p:spPr>
          <a:xfrm>
            <a:off x="1271464" y="3806292"/>
            <a:ext cx="9468552" cy="756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44000" tIns="36000" rIns="36000" bIns="36000" rtlCol="0" anchor="ctr" anchorCtr="0"/>
          <a:lstStyle/>
          <a:p>
            <a:pPr>
              <a:lnSpc>
                <a:spcPct val="114000"/>
              </a:lnSpc>
            </a:pPr>
            <a:r>
              <a:rPr lang="en-GB" sz="1600" b="1" dirty="0">
                <a:solidFill>
                  <a:srgbClr val="FFFFFF"/>
                </a:solidFill>
              </a:rPr>
              <a:t>Aims to highlight major (workable) principles, rather than detailed band plans</a:t>
            </a:r>
          </a:p>
        </p:txBody>
      </p:sp>
      <p:pic>
        <p:nvPicPr>
          <p:cNvPr id="9" name="Graphic 8" descr="Playbook">
            <a:extLst>
              <a:ext uri="{FF2B5EF4-FFF2-40B4-BE49-F238E27FC236}">
                <a16:creationId xmlns:a16="http://schemas.microsoft.com/office/drawing/2014/main" id="{3E0FA33C-441E-4B2E-BB67-A53C4340D8C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79273" y="3806589"/>
            <a:ext cx="755703" cy="755703"/>
          </a:xfrm>
          <a:prstGeom prst="rect">
            <a:avLst/>
          </a:prstGeom>
        </p:spPr>
      </p:pic>
      <p:pic>
        <p:nvPicPr>
          <p:cNvPr id="10" name="Graphic 9" descr="Binoculars">
            <a:extLst>
              <a:ext uri="{FF2B5EF4-FFF2-40B4-BE49-F238E27FC236}">
                <a16:creationId xmlns:a16="http://schemas.microsoft.com/office/drawing/2014/main" id="{3087E447-167E-4EC8-B8EF-011563540FD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379273" y="1484933"/>
            <a:ext cx="755703" cy="755703"/>
          </a:xfrm>
          <a:prstGeom prst="rect">
            <a:avLst/>
          </a:prstGeom>
        </p:spPr>
      </p:pic>
      <p:sp>
        <p:nvSpPr>
          <p:cNvPr id="11" name="Rectangle: Rounded Corners 10">
            <a:extLst>
              <a:ext uri="{FF2B5EF4-FFF2-40B4-BE49-F238E27FC236}">
                <a16:creationId xmlns:a16="http://schemas.microsoft.com/office/drawing/2014/main" id="{6359B2C9-CA12-4565-95E5-691B3DBDC2A1}"/>
              </a:ext>
            </a:extLst>
          </p:cNvPr>
          <p:cNvSpPr/>
          <p:nvPr/>
        </p:nvSpPr>
        <p:spPr>
          <a:xfrm>
            <a:off x="1271464" y="2645538"/>
            <a:ext cx="9468552" cy="756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44000" tIns="36000" rIns="36000" bIns="36000" rtlCol="0" anchor="ctr" anchorCtr="0"/>
          <a:lstStyle/>
          <a:p>
            <a:pPr>
              <a:lnSpc>
                <a:spcPct val="114000"/>
              </a:lnSpc>
            </a:pPr>
            <a:r>
              <a:rPr lang="en-GB" sz="1600" b="1" dirty="0">
                <a:solidFill>
                  <a:srgbClr val="FFFFFF"/>
                </a:solidFill>
              </a:rPr>
              <a:t>Discusses a 2030 issue today to utilise a unique window of opportunity for the future</a:t>
            </a:r>
          </a:p>
        </p:txBody>
      </p:sp>
      <p:pic>
        <p:nvPicPr>
          <p:cNvPr id="12" name="Graphic 11" descr="Chat">
            <a:extLst>
              <a:ext uri="{FF2B5EF4-FFF2-40B4-BE49-F238E27FC236}">
                <a16:creationId xmlns:a16="http://schemas.microsoft.com/office/drawing/2014/main" id="{624C60F4-AFC1-449B-8EF4-CC2500F7A45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378976" y="2636912"/>
            <a:ext cx="756000" cy="756000"/>
          </a:xfrm>
          <a:prstGeom prst="rect">
            <a:avLst/>
          </a:prstGeom>
        </p:spPr>
      </p:pic>
      <p:sp>
        <p:nvSpPr>
          <p:cNvPr id="13" name="Rectangle: Rounded Corners 12">
            <a:extLst>
              <a:ext uri="{FF2B5EF4-FFF2-40B4-BE49-F238E27FC236}">
                <a16:creationId xmlns:a16="http://schemas.microsoft.com/office/drawing/2014/main" id="{644D35F5-40AA-4863-87CB-AC2747E7996C}"/>
              </a:ext>
            </a:extLst>
          </p:cNvPr>
          <p:cNvSpPr/>
          <p:nvPr/>
        </p:nvSpPr>
        <p:spPr>
          <a:xfrm>
            <a:off x="1271464" y="4967047"/>
            <a:ext cx="9468552" cy="756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44000" tIns="36000" rIns="36000" bIns="36000" rtlCol="0" anchor="ctr" anchorCtr="0"/>
          <a:lstStyle/>
          <a:p>
            <a:pPr>
              <a:lnSpc>
                <a:spcPct val="114000"/>
              </a:lnSpc>
            </a:pPr>
            <a:r>
              <a:rPr lang="en-US" sz="1600" b="1" dirty="0">
                <a:solidFill>
                  <a:srgbClr val="FFFFFF"/>
                </a:solidFill>
              </a:rPr>
              <a:t>Focuses on 694-960MHz, to ensure wider debate on UHF band at WRC-23</a:t>
            </a:r>
            <a:endParaRPr lang="en-GB" sz="1600" b="1" dirty="0">
              <a:solidFill>
                <a:srgbClr val="FFFFFF"/>
              </a:solidFill>
            </a:endParaRPr>
          </a:p>
        </p:txBody>
      </p:sp>
      <p:pic>
        <p:nvPicPr>
          <p:cNvPr id="14" name="Graphic 13" descr="Voice">
            <a:extLst>
              <a:ext uri="{FF2B5EF4-FFF2-40B4-BE49-F238E27FC236}">
                <a16:creationId xmlns:a16="http://schemas.microsoft.com/office/drawing/2014/main" id="{B883BCDB-0E02-4301-9FC8-1DA58DA4A6D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510428" y="5032773"/>
            <a:ext cx="624548" cy="624548"/>
          </a:xfrm>
          <a:prstGeom prst="rect">
            <a:avLst/>
          </a:prstGeom>
        </p:spPr>
      </p:pic>
      <p:sp>
        <p:nvSpPr>
          <p:cNvPr id="17" name="Rectangle: Rounded Corners 16">
            <a:extLst>
              <a:ext uri="{FF2B5EF4-FFF2-40B4-BE49-F238E27FC236}">
                <a16:creationId xmlns:a16="http://schemas.microsoft.com/office/drawing/2014/main" id="{A7D84E9D-6F63-4B43-8606-5D879341EFE6}"/>
              </a:ext>
            </a:extLst>
          </p:cNvPr>
          <p:cNvSpPr/>
          <p:nvPr/>
        </p:nvSpPr>
        <p:spPr>
          <a:xfrm rot="1398925">
            <a:off x="10019934" y="1926250"/>
            <a:ext cx="1440160" cy="934521"/>
          </a:xfrm>
          <a:prstGeom prst="roundRect">
            <a:avLst/>
          </a:prstGeom>
          <a:solidFill>
            <a:srgbClr val="E4830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lnSpc>
                <a:spcPct val="114000"/>
              </a:lnSpc>
            </a:pPr>
            <a:r>
              <a:rPr lang="en-GB" sz="1400" b="1" dirty="0">
                <a:solidFill>
                  <a:srgbClr val="FFFFFF"/>
                </a:solidFill>
              </a:rPr>
              <a:t>Focus on situation in the UK / Europe</a:t>
            </a:r>
          </a:p>
        </p:txBody>
      </p:sp>
    </p:spTree>
    <p:extLst>
      <p:ext uri="{BB962C8B-B14F-4D97-AF65-F5344CB8AC3E}">
        <p14:creationId xmlns:p14="http://schemas.microsoft.com/office/powerpoint/2010/main" val="3281583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8FF95-7598-414A-B7D3-FACF066BBDB3}"/>
              </a:ext>
            </a:extLst>
          </p:cNvPr>
          <p:cNvSpPr>
            <a:spLocks noGrp="1"/>
          </p:cNvSpPr>
          <p:nvPr>
            <p:ph type="title"/>
          </p:nvPr>
        </p:nvSpPr>
        <p:spPr/>
        <p:txBody>
          <a:bodyPr/>
          <a:lstStyle/>
          <a:p>
            <a:r>
              <a:rPr lang="en-GB" dirty="0"/>
              <a:t>Our proposals for a ‘defragmentation dividend’</a:t>
            </a:r>
          </a:p>
        </p:txBody>
      </p:sp>
      <p:sp>
        <p:nvSpPr>
          <p:cNvPr id="3" name="Slide Number Placeholder 2">
            <a:extLst>
              <a:ext uri="{FF2B5EF4-FFF2-40B4-BE49-F238E27FC236}">
                <a16:creationId xmlns:a16="http://schemas.microsoft.com/office/drawing/2014/main" id="{6D557A52-CA22-4050-A400-243F55609C1B}"/>
              </a:ext>
            </a:extLst>
          </p:cNvPr>
          <p:cNvSpPr>
            <a:spLocks noGrp="1"/>
          </p:cNvSpPr>
          <p:nvPr>
            <p:ph type="sldNum" sz="quarter" idx="4"/>
          </p:nvPr>
        </p:nvSpPr>
        <p:spPr/>
        <p:txBody>
          <a:bodyPr/>
          <a:lstStyle/>
          <a:p>
            <a:fld id="{744657E7-3C9F-4794-A9EF-F6BB8383DFEC}" type="slidenum">
              <a:rPr lang="en-GB" smtClean="0"/>
              <a:pPr/>
              <a:t>5</a:t>
            </a:fld>
            <a:endParaRPr lang="en-GB" dirty="0"/>
          </a:p>
        </p:txBody>
      </p:sp>
      <p:sp>
        <p:nvSpPr>
          <p:cNvPr id="4" name="Footer Placeholder 3">
            <a:extLst>
              <a:ext uri="{FF2B5EF4-FFF2-40B4-BE49-F238E27FC236}">
                <a16:creationId xmlns:a16="http://schemas.microsoft.com/office/drawing/2014/main" id="{1B578397-B337-4FE6-B23F-714D2CCAEED3}"/>
              </a:ext>
            </a:extLst>
          </p:cNvPr>
          <p:cNvSpPr>
            <a:spLocks noGrp="1"/>
          </p:cNvSpPr>
          <p:nvPr>
            <p:ph type="ftr" sz="quarter" idx="3"/>
          </p:nvPr>
        </p:nvSpPr>
        <p:spPr/>
        <p:txBody>
          <a:bodyPr/>
          <a:lstStyle/>
          <a:p>
            <a:pPr>
              <a:lnSpc>
                <a:spcPts val="2600"/>
              </a:lnSpc>
            </a:pPr>
            <a:r>
              <a:rPr lang="en-GB" dirty="0"/>
              <a:t>Strictly confidential</a:t>
            </a:r>
          </a:p>
        </p:txBody>
      </p:sp>
      <p:cxnSp>
        <p:nvCxnSpPr>
          <p:cNvPr id="5" name="Straight Connector 4">
            <a:extLst>
              <a:ext uri="{FF2B5EF4-FFF2-40B4-BE49-F238E27FC236}">
                <a16:creationId xmlns:a16="http://schemas.microsoft.com/office/drawing/2014/main" id="{34BC9805-D762-4BC9-863B-F72D198DC43C}"/>
              </a:ext>
            </a:extLst>
          </p:cNvPr>
          <p:cNvCxnSpPr/>
          <p:nvPr/>
        </p:nvCxnSpPr>
        <p:spPr>
          <a:xfrm flipV="1">
            <a:off x="2060850" y="1640607"/>
            <a:ext cx="0" cy="3600000"/>
          </a:xfrm>
          <a:prstGeom prst="line">
            <a:avLst/>
          </a:prstGeom>
          <a:ln w="19050">
            <a:solidFill>
              <a:schemeClr val="tx1">
                <a:lumMod val="20000"/>
                <a:lumOff val="8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C0F4E28-4F62-4120-A551-29EC6C7C038B}"/>
              </a:ext>
            </a:extLst>
          </p:cNvPr>
          <p:cNvCxnSpPr/>
          <p:nvPr/>
        </p:nvCxnSpPr>
        <p:spPr>
          <a:xfrm flipV="1">
            <a:off x="4457826" y="1640607"/>
            <a:ext cx="0" cy="3600000"/>
          </a:xfrm>
          <a:prstGeom prst="line">
            <a:avLst/>
          </a:prstGeom>
          <a:ln w="19050">
            <a:solidFill>
              <a:schemeClr val="tx1">
                <a:lumMod val="20000"/>
                <a:lumOff val="8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4A480067-CEE1-4EAD-84D5-B0D28E6033C8}"/>
              </a:ext>
            </a:extLst>
          </p:cNvPr>
          <p:cNvCxnSpPr/>
          <p:nvPr/>
        </p:nvCxnSpPr>
        <p:spPr>
          <a:xfrm flipV="1">
            <a:off x="6350736" y="1640607"/>
            <a:ext cx="0" cy="360000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4DEABCC-1ED5-4A93-AB33-1C3FCC550DA0}"/>
              </a:ext>
            </a:extLst>
          </p:cNvPr>
          <p:cNvCxnSpPr/>
          <p:nvPr/>
        </p:nvCxnSpPr>
        <p:spPr>
          <a:xfrm flipV="1">
            <a:off x="8863402" y="1640607"/>
            <a:ext cx="0" cy="3600000"/>
          </a:xfrm>
          <a:prstGeom prst="line">
            <a:avLst/>
          </a:prstGeom>
          <a:ln w="19050">
            <a:solidFill>
              <a:schemeClr val="tx1">
                <a:lumMod val="20000"/>
                <a:lumOff val="80000"/>
              </a:schemeClr>
            </a:solidFill>
            <a:prstDash val="dash"/>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6D505E21-79DE-4CE7-BB4C-0194AC4C015A}"/>
              </a:ext>
            </a:extLst>
          </p:cNvPr>
          <p:cNvSpPr txBox="1"/>
          <p:nvPr/>
        </p:nvSpPr>
        <p:spPr>
          <a:xfrm>
            <a:off x="1636147" y="1415760"/>
            <a:ext cx="851515" cy="307777"/>
          </a:xfrm>
          <a:prstGeom prst="rect">
            <a:avLst/>
          </a:prstGeom>
          <a:noFill/>
        </p:spPr>
        <p:txBody>
          <a:bodyPr wrap="none" rtlCol="0">
            <a:spAutoFit/>
          </a:bodyPr>
          <a:lstStyle/>
          <a:p>
            <a:pPr algn="ctr"/>
            <a:r>
              <a:rPr lang="en-GB" sz="1400" dirty="0">
                <a:solidFill>
                  <a:srgbClr val="506270"/>
                </a:solidFill>
                <a:latin typeface="Arial" pitchFamily="34" charset="0"/>
                <a:cs typeface="Arial" pitchFamily="34" charset="0"/>
              </a:rPr>
              <a:t>694MHz</a:t>
            </a:r>
          </a:p>
        </p:txBody>
      </p:sp>
      <p:sp>
        <p:nvSpPr>
          <p:cNvPr id="10" name="TextBox 9">
            <a:extLst>
              <a:ext uri="{FF2B5EF4-FFF2-40B4-BE49-F238E27FC236}">
                <a16:creationId xmlns:a16="http://schemas.microsoft.com/office/drawing/2014/main" id="{F1E0E782-7306-420C-9AE7-EB81AE005AFA}"/>
              </a:ext>
            </a:extLst>
          </p:cNvPr>
          <p:cNvSpPr txBox="1"/>
          <p:nvPr/>
        </p:nvSpPr>
        <p:spPr>
          <a:xfrm>
            <a:off x="4032071" y="1415760"/>
            <a:ext cx="851515" cy="307777"/>
          </a:xfrm>
          <a:prstGeom prst="rect">
            <a:avLst/>
          </a:prstGeom>
          <a:noFill/>
        </p:spPr>
        <p:txBody>
          <a:bodyPr wrap="none" rtlCol="0">
            <a:spAutoFit/>
          </a:bodyPr>
          <a:lstStyle/>
          <a:p>
            <a:pPr algn="ctr"/>
            <a:r>
              <a:rPr lang="en-GB" sz="1400" dirty="0">
                <a:solidFill>
                  <a:srgbClr val="506270"/>
                </a:solidFill>
                <a:latin typeface="Arial" pitchFamily="34" charset="0"/>
                <a:cs typeface="Arial" pitchFamily="34" charset="0"/>
              </a:rPr>
              <a:t>790MHz</a:t>
            </a:r>
          </a:p>
        </p:txBody>
      </p:sp>
      <p:sp>
        <p:nvSpPr>
          <p:cNvPr id="11" name="TextBox 10">
            <a:extLst>
              <a:ext uri="{FF2B5EF4-FFF2-40B4-BE49-F238E27FC236}">
                <a16:creationId xmlns:a16="http://schemas.microsoft.com/office/drawing/2014/main" id="{021CE194-D990-42D8-9ACF-87D379FE5B23}"/>
              </a:ext>
            </a:extLst>
          </p:cNvPr>
          <p:cNvSpPr txBox="1"/>
          <p:nvPr/>
        </p:nvSpPr>
        <p:spPr>
          <a:xfrm>
            <a:off x="5928195" y="1415760"/>
            <a:ext cx="851515" cy="307777"/>
          </a:xfrm>
          <a:prstGeom prst="rect">
            <a:avLst/>
          </a:prstGeom>
          <a:noFill/>
        </p:spPr>
        <p:txBody>
          <a:bodyPr wrap="none" rtlCol="0">
            <a:spAutoFit/>
          </a:bodyPr>
          <a:lstStyle/>
          <a:p>
            <a:pPr algn="ctr"/>
            <a:r>
              <a:rPr lang="en-GB" sz="1400" dirty="0">
                <a:solidFill>
                  <a:srgbClr val="506270"/>
                </a:solidFill>
                <a:latin typeface="Arial" pitchFamily="34" charset="0"/>
                <a:cs typeface="Arial" pitchFamily="34" charset="0"/>
              </a:rPr>
              <a:t>862MHz</a:t>
            </a:r>
          </a:p>
        </p:txBody>
      </p:sp>
      <p:sp>
        <p:nvSpPr>
          <p:cNvPr id="12" name="TextBox 11">
            <a:extLst>
              <a:ext uri="{FF2B5EF4-FFF2-40B4-BE49-F238E27FC236}">
                <a16:creationId xmlns:a16="http://schemas.microsoft.com/office/drawing/2014/main" id="{ABF79181-52D9-4FA6-AEA1-754D21AD3B39}"/>
              </a:ext>
            </a:extLst>
          </p:cNvPr>
          <p:cNvSpPr txBox="1"/>
          <p:nvPr/>
        </p:nvSpPr>
        <p:spPr>
          <a:xfrm>
            <a:off x="8437647" y="1412777"/>
            <a:ext cx="851515" cy="307777"/>
          </a:xfrm>
          <a:prstGeom prst="rect">
            <a:avLst/>
          </a:prstGeom>
          <a:noFill/>
        </p:spPr>
        <p:txBody>
          <a:bodyPr wrap="none" rtlCol="0">
            <a:spAutoFit/>
          </a:bodyPr>
          <a:lstStyle/>
          <a:p>
            <a:pPr algn="ctr"/>
            <a:r>
              <a:rPr lang="en-GB" sz="1400" dirty="0">
                <a:solidFill>
                  <a:srgbClr val="506270"/>
                </a:solidFill>
                <a:latin typeface="Arial" pitchFamily="34" charset="0"/>
                <a:cs typeface="Arial" pitchFamily="34" charset="0"/>
              </a:rPr>
              <a:t>960MHz</a:t>
            </a:r>
          </a:p>
        </p:txBody>
      </p:sp>
      <p:sp>
        <p:nvSpPr>
          <p:cNvPr id="14" name="TextBox 13">
            <a:extLst>
              <a:ext uri="{FF2B5EF4-FFF2-40B4-BE49-F238E27FC236}">
                <a16:creationId xmlns:a16="http://schemas.microsoft.com/office/drawing/2014/main" id="{50A55C1C-69A9-45D1-8D76-2BFA52F05B95}"/>
              </a:ext>
            </a:extLst>
          </p:cNvPr>
          <p:cNvSpPr txBox="1"/>
          <p:nvPr/>
        </p:nvSpPr>
        <p:spPr>
          <a:xfrm>
            <a:off x="551385" y="2845926"/>
            <a:ext cx="1363573" cy="817245"/>
          </a:xfrm>
          <a:prstGeom prst="round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GB" sz="1400" b="1" dirty="0">
                <a:solidFill>
                  <a:schemeClr val="tx1"/>
                </a:solidFill>
              </a:rPr>
              <a:t>Option 1:</a:t>
            </a:r>
            <a:br>
              <a:rPr lang="en-GB" sz="1400" b="1" dirty="0">
                <a:solidFill>
                  <a:schemeClr val="tx1"/>
                </a:solidFill>
              </a:rPr>
            </a:br>
            <a:r>
              <a:rPr lang="en-GB" sz="1400" b="1" dirty="0">
                <a:solidFill>
                  <a:schemeClr val="tx1"/>
                </a:solidFill>
              </a:rPr>
              <a:t>One large FDD band</a:t>
            </a:r>
          </a:p>
        </p:txBody>
      </p:sp>
      <p:sp>
        <p:nvSpPr>
          <p:cNvPr id="17" name="Rectangle 16">
            <a:extLst>
              <a:ext uri="{FF2B5EF4-FFF2-40B4-BE49-F238E27FC236}">
                <a16:creationId xmlns:a16="http://schemas.microsoft.com/office/drawing/2014/main" id="{A4ED1C5C-AB8B-4F43-92C6-73C3433653E1}"/>
              </a:ext>
            </a:extLst>
          </p:cNvPr>
          <p:cNvSpPr/>
          <p:nvPr/>
        </p:nvSpPr>
        <p:spPr>
          <a:xfrm>
            <a:off x="5308458" y="3019129"/>
            <a:ext cx="283812" cy="360000"/>
          </a:xfrm>
          <a:prstGeom prst="rect">
            <a:avLst/>
          </a:prstGeom>
          <a:solidFill>
            <a:schemeClr val="accent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Arial" pitchFamily="34" charset="0"/>
              <a:cs typeface="Arial" pitchFamily="34" charset="0"/>
            </a:endParaRPr>
          </a:p>
        </p:txBody>
      </p:sp>
      <p:sp>
        <p:nvSpPr>
          <p:cNvPr id="18" name="Rectangle 17">
            <a:extLst>
              <a:ext uri="{FF2B5EF4-FFF2-40B4-BE49-F238E27FC236}">
                <a16:creationId xmlns:a16="http://schemas.microsoft.com/office/drawing/2014/main" id="{251A55C4-BC98-4DC3-8DB2-6C93CE17783F}"/>
              </a:ext>
            </a:extLst>
          </p:cNvPr>
          <p:cNvSpPr/>
          <p:nvPr/>
        </p:nvSpPr>
        <p:spPr>
          <a:xfrm>
            <a:off x="2059370" y="3019129"/>
            <a:ext cx="51594" cy="360000"/>
          </a:xfrm>
          <a:prstGeom prst="rect">
            <a:avLst/>
          </a:prstGeom>
          <a:solidFill>
            <a:schemeClr val="accent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Arial" pitchFamily="34" charset="0"/>
              <a:cs typeface="Arial" pitchFamily="34" charset="0"/>
            </a:endParaRPr>
          </a:p>
        </p:txBody>
      </p:sp>
      <p:sp>
        <p:nvSpPr>
          <p:cNvPr id="19" name="Rectangle 18">
            <a:extLst>
              <a:ext uri="{FF2B5EF4-FFF2-40B4-BE49-F238E27FC236}">
                <a16:creationId xmlns:a16="http://schemas.microsoft.com/office/drawing/2014/main" id="{45E31D44-8673-4FFE-BE0E-2C5235E0DD01}"/>
              </a:ext>
            </a:extLst>
          </p:cNvPr>
          <p:cNvSpPr/>
          <p:nvPr/>
        </p:nvSpPr>
        <p:spPr>
          <a:xfrm>
            <a:off x="2114863" y="3019129"/>
            <a:ext cx="902883" cy="360000"/>
          </a:xfrm>
          <a:prstGeom prst="rect">
            <a:avLst/>
          </a:prstGeom>
          <a:solidFill>
            <a:schemeClr val="tx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rgbClr val="FFFFFF"/>
                </a:solidFill>
                <a:latin typeface="Arial" pitchFamily="34" charset="0"/>
                <a:cs typeface="Arial" pitchFamily="34" charset="0"/>
              </a:rPr>
              <a:t>SDL</a:t>
            </a:r>
          </a:p>
        </p:txBody>
      </p:sp>
      <p:sp>
        <p:nvSpPr>
          <p:cNvPr id="20" name="Rectangle 19">
            <a:extLst>
              <a:ext uri="{FF2B5EF4-FFF2-40B4-BE49-F238E27FC236}">
                <a16:creationId xmlns:a16="http://schemas.microsoft.com/office/drawing/2014/main" id="{F55371FD-6B02-4CC3-9629-C6AA534F96AA}"/>
              </a:ext>
            </a:extLst>
          </p:cNvPr>
          <p:cNvSpPr/>
          <p:nvPr/>
        </p:nvSpPr>
        <p:spPr>
          <a:xfrm>
            <a:off x="3118052" y="3019129"/>
            <a:ext cx="2192716" cy="360000"/>
          </a:xfrm>
          <a:prstGeom prst="rect">
            <a:avLst/>
          </a:prstGeom>
          <a:solidFill>
            <a:schemeClr val="bg2">
              <a:lumMod val="60000"/>
              <a:lumOff val="40000"/>
            </a:schemeClr>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rgbClr val="FFFFFF"/>
                </a:solidFill>
                <a:latin typeface="Arial" pitchFamily="34" charset="0"/>
                <a:cs typeface="Arial" pitchFamily="34" charset="0"/>
              </a:rPr>
              <a:t>UL</a:t>
            </a:r>
          </a:p>
        </p:txBody>
      </p:sp>
      <p:sp>
        <p:nvSpPr>
          <p:cNvPr id="21" name="Rectangle 20">
            <a:extLst>
              <a:ext uri="{FF2B5EF4-FFF2-40B4-BE49-F238E27FC236}">
                <a16:creationId xmlns:a16="http://schemas.microsoft.com/office/drawing/2014/main" id="{CB3F812C-D478-4EB4-9A04-A58C2D740BAB}"/>
              </a:ext>
            </a:extLst>
          </p:cNvPr>
          <p:cNvSpPr/>
          <p:nvPr/>
        </p:nvSpPr>
        <p:spPr>
          <a:xfrm>
            <a:off x="3032345" y="3019129"/>
            <a:ext cx="93443" cy="360000"/>
          </a:xfrm>
          <a:prstGeom prst="rect">
            <a:avLst/>
          </a:prstGeom>
          <a:solidFill>
            <a:schemeClr val="accent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latin typeface="Arial" pitchFamily="34" charset="0"/>
              <a:cs typeface="Arial" pitchFamily="34" charset="0"/>
            </a:endParaRPr>
          </a:p>
        </p:txBody>
      </p:sp>
      <p:sp>
        <p:nvSpPr>
          <p:cNvPr id="22" name="Rectangle 21">
            <a:extLst>
              <a:ext uri="{FF2B5EF4-FFF2-40B4-BE49-F238E27FC236}">
                <a16:creationId xmlns:a16="http://schemas.microsoft.com/office/drawing/2014/main" id="{31EFDF7F-817F-4981-BFAC-47CB4DEC657A}"/>
              </a:ext>
            </a:extLst>
          </p:cNvPr>
          <p:cNvSpPr/>
          <p:nvPr/>
        </p:nvSpPr>
        <p:spPr>
          <a:xfrm>
            <a:off x="5600531" y="3019129"/>
            <a:ext cx="780336" cy="360000"/>
          </a:xfrm>
          <a:prstGeom prst="rect">
            <a:avLst/>
          </a:prstGeom>
          <a:solidFill>
            <a:schemeClr val="tx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rgbClr val="FFFFFF"/>
                </a:solidFill>
                <a:latin typeface="Arial" pitchFamily="34" charset="0"/>
                <a:cs typeface="Arial" pitchFamily="34" charset="0"/>
              </a:rPr>
              <a:t>SDL</a:t>
            </a:r>
          </a:p>
        </p:txBody>
      </p:sp>
      <p:sp>
        <p:nvSpPr>
          <p:cNvPr id="23" name="Rectangle 22">
            <a:extLst>
              <a:ext uri="{FF2B5EF4-FFF2-40B4-BE49-F238E27FC236}">
                <a16:creationId xmlns:a16="http://schemas.microsoft.com/office/drawing/2014/main" id="{D4204F2B-620F-4E62-85EC-D29E04BA04EB}"/>
              </a:ext>
            </a:extLst>
          </p:cNvPr>
          <p:cNvSpPr/>
          <p:nvPr/>
        </p:nvSpPr>
        <p:spPr>
          <a:xfrm>
            <a:off x="6701502" y="3019129"/>
            <a:ext cx="2176269" cy="360000"/>
          </a:xfrm>
          <a:prstGeom prst="rect">
            <a:avLst/>
          </a:prstGeom>
          <a:solidFill>
            <a:schemeClr val="tx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rgbClr val="FFFFFF"/>
                </a:solidFill>
                <a:latin typeface="Arial" pitchFamily="34" charset="0"/>
                <a:cs typeface="Arial" pitchFamily="34" charset="0"/>
              </a:rPr>
              <a:t>DL</a:t>
            </a:r>
          </a:p>
        </p:txBody>
      </p:sp>
      <p:sp>
        <p:nvSpPr>
          <p:cNvPr id="24" name="Rectangle 23">
            <a:extLst>
              <a:ext uri="{FF2B5EF4-FFF2-40B4-BE49-F238E27FC236}">
                <a16:creationId xmlns:a16="http://schemas.microsoft.com/office/drawing/2014/main" id="{26BB060E-8E7B-4A83-AA4C-BC4A98A14E76}"/>
              </a:ext>
            </a:extLst>
          </p:cNvPr>
          <p:cNvSpPr/>
          <p:nvPr/>
        </p:nvSpPr>
        <p:spPr>
          <a:xfrm>
            <a:off x="6389658" y="3019129"/>
            <a:ext cx="366297" cy="360000"/>
          </a:xfrm>
          <a:prstGeom prst="rect">
            <a:avLst/>
          </a:prstGeom>
          <a:solidFill>
            <a:schemeClr val="accent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Arial" pitchFamily="34" charset="0"/>
              <a:cs typeface="Arial" pitchFamily="34" charset="0"/>
            </a:endParaRPr>
          </a:p>
        </p:txBody>
      </p:sp>
      <p:sp>
        <p:nvSpPr>
          <p:cNvPr id="26" name="TextBox 25">
            <a:extLst>
              <a:ext uri="{FF2B5EF4-FFF2-40B4-BE49-F238E27FC236}">
                <a16:creationId xmlns:a16="http://schemas.microsoft.com/office/drawing/2014/main" id="{E1948605-E862-43AA-8FDA-A455877FC6B5}"/>
              </a:ext>
            </a:extLst>
          </p:cNvPr>
          <p:cNvSpPr txBox="1"/>
          <p:nvPr/>
        </p:nvSpPr>
        <p:spPr>
          <a:xfrm>
            <a:off x="552822" y="4857498"/>
            <a:ext cx="1354968" cy="817245"/>
          </a:xfrm>
          <a:prstGeom prst="round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GB" sz="1400" b="1" dirty="0">
                <a:solidFill>
                  <a:schemeClr val="tx1"/>
                </a:solidFill>
              </a:rPr>
              <a:t>Option 3: </a:t>
            </a:r>
            <a:br>
              <a:rPr lang="en-GB" sz="1400" b="1" dirty="0">
                <a:solidFill>
                  <a:schemeClr val="tx1"/>
                </a:solidFill>
              </a:rPr>
            </a:br>
            <a:r>
              <a:rPr lang="en-GB" sz="1400" b="1" dirty="0">
                <a:solidFill>
                  <a:schemeClr val="tx1"/>
                </a:solidFill>
              </a:rPr>
              <a:t>One large TDD band</a:t>
            </a:r>
          </a:p>
        </p:txBody>
      </p:sp>
      <p:sp>
        <p:nvSpPr>
          <p:cNvPr id="29" name="Rectangle 28">
            <a:extLst>
              <a:ext uri="{FF2B5EF4-FFF2-40B4-BE49-F238E27FC236}">
                <a16:creationId xmlns:a16="http://schemas.microsoft.com/office/drawing/2014/main" id="{0BF99796-9647-4EB9-A9C3-3EF25276FB7D}"/>
              </a:ext>
            </a:extLst>
          </p:cNvPr>
          <p:cNvSpPr/>
          <p:nvPr/>
        </p:nvSpPr>
        <p:spPr>
          <a:xfrm>
            <a:off x="2059370" y="5039801"/>
            <a:ext cx="407508" cy="360000"/>
          </a:xfrm>
          <a:prstGeom prst="rect">
            <a:avLst/>
          </a:prstGeom>
          <a:solidFill>
            <a:schemeClr val="accent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latin typeface="Arial" pitchFamily="34" charset="0"/>
              <a:cs typeface="Arial" pitchFamily="34" charset="0"/>
            </a:endParaRPr>
          </a:p>
        </p:txBody>
      </p:sp>
      <p:sp>
        <p:nvSpPr>
          <p:cNvPr id="30" name="Rectangle 29">
            <a:extLst>
              <a:ext uri="{FF2B5EF4-FFF2-40B4-BE49-F238E27FC236}">
                <a16:creationId xmlns:a16="http://schemas.microsoft.com/office/drawing/2014/main" id="{51DDA1DA-A533-4DB3-AFB7-CCBDF6DCA040}"/>
              </a:ext>
            </a:extLst>
          </p:cNvPr>
          <p:cNvSpPr/>
          <p:nvPr/>
        </p:nvSpPr>
        <p:spPr>
          <a:xfrm>
            <a:off x="2466878" y="5039801"/>
            <a:ext cx="6410892" cy="360000"/>
          </a:xfrm>
          <a:prstGeom prst="rect">
            <a:avLst/>
          </a:prstGeom>
          <a:solidFill>
            <a:schemeClr val="tx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rgbClr val="FFFFFF"/>
                </a:solidFill>
                <a:latin typeface="Arial" pitchFamily="34" charset="0"/>
                <a:cs typeface="Arial" pitchFamily="34" charset="0"/>
              </a:rPr>
              <a:t>TDD</a:t>
            </a:r>
          </a:p>
        </p:txBody>
      </p:sp>
      <p:sp>
        <p:nvSpPr>
          <p:cNvPr id="32" name="TextBox 31">
            <a:extLst>
              <a:ext uri="{FF2B5EF4-FFF2-40B4-BE49-F238E27FC236}">
                <a16:creationId xmlns:a16="http://schemas.microsoft.com/office/drawing/2014/main" id="{0EDA6B41-CA22-4110-BF60-9B00F8192044}"/>
              </a:ext>
            </a:extLst>
          </p:cNvPr>
          <p:cNvSpPr txBox="1"/>
          <p:nvPr/>
        </p:nvSpPr>
        <p:spPr>
          <a:xfrm>
            <a:off x="551384" y="1786694"/>
            <a:ext cx="1364376" cy="340519"/>
          </a:xfrm>
          <a:prstGeom prst="roundRect">
            <a:avLst/>
          </a:prstGeom>
          <a:solidFill>
            <a:schemeClr val="bg1"/>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GB" sz="1400" dirty="0">
                <a:solidFill>
                  <a:srgbClr val="FFFFFF"/>
                </a:solidFill>
              </a:rPr>
              <a:t>Existing use</a:t>
            </a:r>
          </a:p>
        </p:txBody>
      </p:sp>
      <p:sp>
        <p:nvSpPr>
          <p:cNvPr id="34" name="Rectangle 33">
            <a:extLst>
              <a:ext uri="{FF2B5EF4-FFF2-40B4-BE49-F238E27FC236}">
                <a16:creationId xmlns:a16="http://schemas.microsoft.com/office/drawing/2014/main" id="{7BD60804-4C20-4867-8401-444039B58D33}"/>
              </a:ext>
            </a:extLst>
          </p:cNvPr>
          <p:cNvSpPr/>
          <p:nvPr/>
        </p:nvSpPr>
        <p:spPr>
          <a:xfrm>
            <a:off x="2261836" y="1785531"/>
            <a:ext cx="770509" cy="360000"/>
          </a:xfrm>
          <a:prstGeom prst="rect">
            <a:avLst/>
          </a:prstGeom>
          <a:solidFill>
            <a:schemeClr val="bg2">
              <a:lumMod val="60000"/>
              <a:lumOff val="40000"/>
            </a:schemeClr>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rgbClr val="FFFFFF"/>
                </a:solidFill>
                <a:latin typeface="Arial" pitchFamily="34" charset="0"/>
                <a:cs typeface="Arial" pitchFamily="34" charset="0"/>
              </a:rPr>
              <a:t>UL</a:t>
            </a:r>
          </a:p>
        </p:txBody>
      </p:sp>
      <p:sp>
        <p:nvSpPr>
          <p:cNvPr id="35" name="Rectangle 34">
            <a:extLst>
              <a:ext uri="{FF2B5EF4-FFF2-40B4-BE49-F238E27FC236}">
                <a16:creationId xmlns:a16="http://schemas.microsoft.com/office/drawing/2014/main" id="{C40A6813-E4AD-43E4-8E8C-4F82FDA7E007}"/>
              </a:ext>
            </a:extLst>
          </p:cNvPr>
          <p:cNvSpPr/>
          <p:nvPr/>
        </p:nvSpPr>
        <p:spPr>
          <a:xfrm>
            <a:off x="2059371" y="1785531"/>
            <a:ext cx="198983" cy="360000"/>
          </a:xfrm>
          <a:prstGeom prst="rect">
            <a:avLst/>
          </a:prstGeom>
          <a:solidFill>
            <a:schemeClr val="accent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Arial" pitchFamily="34" charset="0"/>
              <a:cs typeface="Arial" pitchFamily="34" charset="0"/>
            </a:endParaRPr>
          </a:p>
        </p:txBody>
      </p:sp>
      <p:sp>
        <p:nvSpPr>
          <p:cNvPr id="36" name="Rectangle 35">
            <a:extLst>
              <a:ext uri="{FF2B5EF4-FFF2-40B4-BE49-F238E27FC236}">
                <a16:creationId xmlns:a16="http://schemas.microsoft.com/office/drawing/2014/main" id="{F3B1228C-A1EE-49A9-BEB5-0A68536516A3}"/>
              </a:ext>
            </a:extLst>
          </p:cNvPr>
          <p:cNvSpPr/>
          <p:nvPr/>
        </p:nvSpPr>
        <p:spPr>
          <a:xfrm>
            <a:off x="3162939" y="1785531"/>
            <a:ext cx="469270" cy="360000"/>
          </a:xfrm>
          <a:prstGeom prst="rect">
            <a:avLst/>
          </a:prstGeom>
          <a:solidFill>
            <a:schemeClr val="tx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rgbClr val="FFFFFF"/>
                </a:solidFill>
                <a:latin typeface="Arial" pitchFamily="34" charset="0"/>
                <a:cs typeface="Arial" pitchFamily="34" charset="0"/>
              </a:rPr>
              <a:t>SDL</a:t>
            </a:r>
          </a:p>
        </p:txBody>
      </p:sp>
      <p:sp>
        <p:nvSpPr>
          <p:cNvPr id="37" name="Rectangle 36">
            <a:extLst>
              <a:ext uri="{FF2B5EF4-FFF2-40B4-BE49-F238E27FC236}">
                <a16:creationId xmlns:a16="http://schemas.microsoft.com/office/drawing/2014/main" id="{2A012365-FE23-49F3-BC85-8366E9C9FFA4}"/>
              </a:ext>
            </a:extLst>
          </p:cNvPr>
          <p:cNvSpPr/>
          <p:nvPr/>
        </p:nvSpPr>
        <p:spPr>
          <a:xfrm>
            <a:off x="3649325" y="1785531"/>
            <a:ext cx="802151" cy="360000"/>
          </a:xfrm>
          <a:prstGeom prst="rect">
            <a:avLst/>
          </a:prstGeom>
          <a:solidFill>
            <a:schemeClr val="tx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rgbClr val="FFFFFF"/>
                </a:solidFill>
                <a:latin typeface="Arial" pitchFamily="34" charset="0"/>
                <a:cs typeface="Arial" pitchFamily="34" charset="0"/>
              </a:rPr>
              <a:t>DL</a:t>
            </a:r>
          </a:p>
        </p:txBody>
      </p:sp>
      <p:sp>
        <p:nvSpPr>
          <p:cNvPr id="38" name="Rectangle 37">
            <a:extLst>
              <a:ext uri="{FF2B5EF4-FFF2-40B4-BE49-F238E27FC236}">
                <a16:creationId xmlns:a16="http://schemas.microsoft.com/office/drawing/2014/main" id="{3B2DD83C-0B11-467B-9FBB-B631AC325A19}"/>
              </a:ext>
            </a:extLst>
          </p:cNvPr>
          <p:cNvSpPr/>
          <p:nvPr/>
        </p:nvSpPr>
        <p:spPr>
          <a:xfrm>
            <a:off x="4451477" y="1785531"/>
            <a:ext cx="78357" cy="360000"/>
          </a:xfrm>
          <a:prstGeom prst="rect">
            <a:avLst/>
          </a:prstGeom>
          <a:solidFill>
            <a:schemeClr val="accent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rgbClr val="FFFFFF"/>
              </a:solidFill>
              <a:latin typeface="Arial" pitchFamily="34" charset="0"/>
              <a:cs typeface="Arial" pitchFamily="34" charset="0"/>
            </a:endParaRPr>
          </a:p>
        </p:txBody>
      </p:sp>
      <p:sp>
        <p:nvSpPr>
          <p:cNvPr id="39" name="Rectangle 38">
            <a:extLst>
              <a:ext uri="{FF2B5EF4-FFF2-40B4-BE49-F238E27FC236}">
                <a16:creationId xmlns:a16="http://schemas.microsoft.com/office/drawing/2014/main" id="{6A3EAC4C-6C28-4AB4-805C-9E496133577B}"/>
              </a:ext>
            </a:extLst>
          </p:cNvPr>
          <p:cNvSpPr/>
          <p:nvPr/>
        </p:nvSpPr>
        <p:spPr>
          <a:xfrm>
            <a:off x="4533315" y="1785531"/>
            <a:ext cx="770509" cy="360000"/>
          </a:xfrm>
          <a:prstGeom prst="rect">
            <a:avLst/>
          </a:prstGeom>
          <a:solidFill>
            <a:schemeClr val="tx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rgbClr val="FFFFFF"/>
                </a:solidFill>
                <a:latin typeface="Arial" pitchFamily="34" charset="0"/>
                <a:cs typeface="Arial" pitchFamily="34" charset="0"/>
              </a:rPr>
              <a:t>DL</a:t>
            </a:r>
          </a:p>
        </p:txBody>
      </p:sp>
      <p:sp>
        <p:nvSpPr>
          <p:cNvPr id="40" name="Rectangle 39">
            <a:extLst>
              <a:ext uri="{FF2B5EF4-FFF2-40B4-BE49-F238E27FC236}">
                <a16:creationId xmlns:a16="http://schemas.microsoft.com/office/drawing/2014/main" id="{BD0C61B5-56BE-4E96-AFBF-3DE406E18293}"/>
              </a:ext>
            </a:extLst>
          </p:cNvPr>
          <p:cNvSpPr/>
          <p:nvPr/>
        </p:nvSpPr>
        <p:spPr>
          <a:xfrm>
            <a:off x="5303825" y="1785531"/>
            <a:ext cx="282955" cy="360000"/>
          </a:xfrm>
          <a:prstGeom prst="rect">
            <a:avLst/>
          </a:prstGeom>
          <a:solidFill>
            <a:schemeClr val="accent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Arial" pitchFamily="34" charset="0"/>
              <a:cs typeface="Arial" pitchFamily="34" charset="0"/>
            </a:endParaRPr>
          </a:p>
        </p:txBody>
      </p:sp>
      <p:sp>
        <p:nvSpPr>
          <p:cNvPr id="41" name="Rectangle 40">
            <a:extLst>
              <a:ext uri="{FF2B5EF4-FFF2-40B4-BE49-F238E27FC236}">
                <a16:creationId xmlns:a16="http://schemas.microsoft.com/office/drawing/2014/main" id="{CC895939-2D78-46BB-947C-F8F665FE83D0}"/>
              </a:ext>
            </a:extLst>
          </p:cNvPr>
          <p:cNvSpPr/>
          <p:nvPr/>
        </p:nvSpPr>
        <p:spPr>
          <a:xfrm>
            <a:off x="5586780" y="1785531"/>
            <a:ext cx="770509" cy="360000"/>
          </a:xfrm>
          <a:prstGeom prst="rect">
            <a:avLst/>
          </a:prstGeom>
          <a:solidFill>
            <a:schemeClr val="bg2">
              <a:lumMod val="60000"/>
              <a:lumOff val="40000"/>
            </a:schemeClr>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rgbClr val="FFFFFF"/>
                </a:solidFill>
                <a:latin typeface="Arial" pitchFamily="34" charset="0"/>
                <a:cs typeface="Arial" pitchFamily="34" charset="0"/>
              </a:rPr>
              <a:t>UL</a:t>
            </a:r>
          </a:p>
        </p:txBody>
      </p:sp>
      <p:sp>
        <p:nvSpPr>
          <p:cNvPr id="42" name="Rectangle 41">
            <a:extLst>
              <a:ext uri="{FF2B5EF4-FFF2-40B4-BE49-F238E27FC236}">
                <a16:creationId xmlns:a16="http://schemas.microsoft.com/office/drawing/2014/main" id="{B7C1C8DC-CC1A-4549-A29E-87DACB7585DF}"/>
              </a:ext>
            </a:extLst>
          </p:cNvPr>
          <p:cNvSpPr/>
          <p:nvPr/>
        </p:nvSpPr>
        <p:spPr>
          <a:xfrm>
            <a:off x="6357289" y="1785531"/>
            <a:ext cx="513362" cy="360000"/>
          </a:xfrm>
          <a:prstGeom prst="rect">
            <a:avLst/>
          </a:prstGeom>
          <a:solidFill>
            <a:schemeClr val="accent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Arial" pitchFamily="34" charset="0"/>
              <a:cs typeface="Arial" pitchFamily="34" charset="0"/>
            </a:endParaRPr>
          </a:p>
        </p:txBody>
      </p:sp>
      <p:sp>
        <p:nvSpPr>
          <p:cNvPr id="43" name="Rectangle 42">
            <a:extLst>
              <a:ext uri="{FF2B5EF4-FFF2-40B4-BE49-F238E27FC236}">
                <a16:creationId xmlns:a16="http://schemas.microsoft.com/office/drawing/2014/main" id="{C2E91542-281D-49B9-A050-2C0DBA4264C8}"/>
              </a:ext>
            </a:extLst>
          </p:cNvPr>
          <p:cNvSpPr/>
          <p:nvPr/>
        </p:nvSpPr>
        <p:spPr>
          <a:xfrm>
            <a:off x="6818724" y="1785531"/>
            <a:ext cx="901104" cy="360000"/>
          </a:xfrm>
          <a:prstGeom prst="rect">
            <a:avLst/>
          </a:prstGeom>
          <a:solidFill>
            <a:schemeClr val="bg2">
              <a:lumMod val="60000"/>
              <a:lumOff val="40000"/>
            </a:schemeClr>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rgbClr val="FFFFFF"/>
                </a:solidFill>
                <a:latin typeface="Arial" pitchFamily="34" charset="0"/>
                <a:cs typeface="Arial" pitchFamily="34" charset="0"/>
              </a:rPr>
              <a:t>UL</a:t>
            </a:r>
          </a:p>
        </p:txBody>
      </p:sp>
      <p:sp>
        <p:nvSpPr>
          <p:cNvPr id="44" name="Rectangle 43">
            <a:extLst>
              <a:ext uri="{FF2B5EF4-FFF2-40B4-BE49-F238E27FC236}">
                <a16:creationId xmlns:a16="http://schemas.microsoft.com/office/drawing/2014/main" id="{86522FB9-89B7-4D0C-9E8D-0BB68D103A09}"/>
              </a:ext>
            </a:extLst>
          </p:cNvPr>
          <p:cNvSpPr/>
          <p:nvPr/>
        </p:nvSpPr>
        <p:spPr>
          <a:xfrm>
            <a:off x="7719830" y="1785531"/>
            <a:ext cx="304987" cy="360000"/>
          </a:xfrm>
          <a:prstGeom prst="rect">
            <a:avLst/>
          </a:prstGeom>
          <a:solidFill>
            <a:schemeClr val="accent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Arial" pitchFamily="34" charset="0"/>
              <a:cs typeface="Arial" pitchFamily="34" charset="0"/>
            </a:endParaRPr>
          </a:p>
        </p:txBody>
      </p:sp>
      <p:sp>
        <p:nvSpPr>
          <p:cNvPr id="45" name="Rectangle 44">
            <a:extLst>
              <a:ext uri="{FF2B5EF4-FFF2-40B4-BE49-F238E27FC236}">
                <a16:creationId xmlns:a16="http://schemas.microsoft.com/office/drawing/2014/main" id="{232F0D14-A259-4DD6-ACAB-3EB6886A8A6A}"/>
              </a:ext>
            </a:extLst>
          </p:cNvPr>
          <p:cNvSpPr/>
          <p:nvPr/>
        </p:nvSpPr>
        <p:spPr>
          <a:xfrm>
            <a:off x="7976666" y="1785531"/>
            <a:ext cx="901104" cy="360000"/>
          </a:xfrm>
          <a:prstGeom prst="rect">
            <a:avLst/>
          </a:prstGeom>
          <a:solidFill>
            <a:schemeClr val="tx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rgbClr val="FFFFFF"/>
                </a:solidFill>
                <a:latin typeface="Arial" pitchFamily="34" charset="0"/>
                <a:cs typeface="Arial" pitchFamily="34" charset="0"/>
              </a:rPr>
              <a:t>DL</a:t>
            </a:r>
          </a:p>
        </p:txBody>
      </p:sp>
      <p:sp>
        <p:nvSpPr>
          <p:cNvPr id="46" name="Rectangle 45">
            <a:extLst>
              <a:ext uri="{FF2B5EF4-FFF2-40B4-BE49-F238E27FC236}">
                <a16:creationId xmlns:a16="http://schemas.microsoft.com/office/drawing/2014/main" id="{96FB829F-DFBE-4CE8-AC12-85E7B802F4B3}"/>
              </a:ext>
            </a:extLst>
          </p:cNvPr>
          <p:cNvSpPr/>
          <p:nvPr/>
        </p:nvSpPr>
        <p:spPr>
          <a:xfrm>
            <a:off x="3044713" y="1785531"/>
            <a:ext cx="113481" cy="360000"/>
          </a:xfrm>
          <a:prstGeom prst="rect">
            <a:avLst/>
          </a:prstGeom>
          <a:solidFill>
            <a:schemeClr val="accent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Arial" pitchFamily="34" charset="0"/>
              <a:cs typeface="Arial" pitchFamily="34" charset="0"/>
            </a:endParaRPr>
          </a:p>
        </p:txBody>
      </p:sp>
      <p:sp>
        <p:nvSpPr>
          <p:cNvPr id="48" name="TextBox 47">
            <a:extLst>
              <a:ext uri="{FF2B5EF4-FFF2-40B4-BE49-F238E27FC236}">
                <a16:creationId xmlns:a16="http://schemas.microsoft.com/office/drawing/2014/main" id="{2F6F5610-410D-49E2-BF17-123110EF6FF0}"/>
              </a:ext>
            </a:extLst>
          </p:cNvPr>
          <p:cNvSpPr txBox="1"/>
          <p:nvPr/>
        </p:nvSpPr>
        <p:spPr>
          <a:xfrm>
            <a:off x="552823" y="3861049"/>
            <a:ext cx="1354967" cy="817245"/>
          </a:xfrm>
          <a:prstGeom prst="round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GB" sz="1400" b="1" dirty="0">
                <a:solidFill>
                  <a:schemeClr val="tx1"/>
                </a:solidFill>
              </a:rPr>
              <a:t>Option 2:</a:t>
            </a:r>
            <a:br>
              <a:rPr lang="en-GB" sz="1400" b="1" dirty="0">
                <a:solidFill>
                  <a:schemeClr val="tx1"/>
                </a:solidFill>
              </a:rPr>
            </a:br>
            <a:r>
              <a:rPr lang="en-GB" sz="1400" b="1" dirty="0">
                <a:solidFill>
                  <a:schemeClr val="tx1"/>
                </a:solidFill>
              </a:rPr>
              <a:t>Three TDD bands</a:t>
            </a:r>
          </a:p>
        </p:txBody>
      </p:sp>
      <p:sp>
        <p:nvSpPr>
          <p:cNvPr id="51" name="Rectangle 50">
            <a:extLst>
              <a:ext uri="{FF2B5EF4-FFF2-40B4-BE49-F238E27FC236}">
                <a16:creationId xmlns:a16="http://schemas.microsoft.com/office/drawing/2014/main" id="{14121A76-592F-4153-9AB3-9F1B82D0B928}"/>
              </a:ext>
            </a:extLst>
          </p:cNvPr>
          <p:cNvSpPr/>
          <p:nvPr/>
        </p:nvSpPr>
        <p:spPr>
          <a:xfrm>
            <a:off x="2059370" y="4025336"/>
            <a:ext cx="151732" cy="360000"/>
          </a:xfrm>
          <a:prstGeom prst="rect">
            <a:avLst/>
          </a:prstGeom>
          <a:solidFill>
            <a:schemeClr val="accent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latin typeface="Arial" pitchFamily="34" charset="0"/>
              <a:cs typeface="Arial" pitchFamily="34" charset="0"/>
            </a:endParaRPr>
          </a:p>
        </p:txBody>
      </p:sp>
      <p:sp>
        <p:nvSpPr>
          <p:cNvPr id="52" name="Rectangle 51">
            <a:extLst>
              <a:ext uri="{FF2B5EF4-FFF2-40B4-BE49-F238E27FC236}">
                <a16:creationId xmlns:a16="http://schemas.microsoft.com/office/drawing/2014/main" id="{95B71F68-3C20-4049-A043-1CDB71B1F5E6}"/>
              </a:ext>
            </a:extLst>
          </p:cNvPr>
          <p:cNvSpPr/>
          <p:nvPr/>
        </p:nvSpPr>
        <p:spPr>
          <a:xfrm>
            <a:off x="2195599" y="4025336"/>
            <a:ext cx="3112858" cy="360000"/>
          </a:xfrm>
          <a:prstGeom prst="rect">
            <a:avLst/>
          </a:prstGeom>
          <a:solidFill>
            <a:schemeClr val="tx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rgbClr val="FFFFFF"/>
                </a:solidFill>
                <a:latin typeface="Arial" pitchFamily="34" charset="0"/>
                <a:cs typeface="Arial" pitchFamily="34" charset="0"/>
              </a:rPr>
              <a:t>TDD</a:t>
            </a:r>
          </a:p>
        </p:txBody>
      </p:sp>
      <p:sp>
        <p:nvSpPr>
          <p:cNvPr id="53" name="Rectangle 52">
            <a:extLst>
              <a:ext uri="{FF2B5EF4-FFF2-40B4-BE49-F238E27FC236}">
                <a16:creationId xmlns:a16="http://schemas.microsoft.com/office/drawing/2014/main" id="{C4262149-AC40-49E4-A231-4A4F9A6E35EE}"/>
              </a:ext>
            </a:extLst>
          </p:cNvPr>
          <p:cNvSpPr/>
          <p:nvPr/>
        </p:nvSpPr>
        <p:spPr>
          <a:xfrm>
            <a:off x="5600531" y="4025336"/>
            <a:ext cx="780335" cy="360000"/>
          </a:xfrm>
          <a:prstGeom prst="rect">
            <a:avLst/>
          </a:prstGeom>
          <a:solidFill>
            <a:schemeClr val="tx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rgbClr val="FFFFFF"/>
                </a:solidFill>
                <a:latin typeface="Arial" pitchFamily="34" charset="0"/>
                <a:cs typeface="Arial" pitchFamily="34" charset="0"/>
              </a:rPr>
              <a:t>TDD</a:t>
            </a:r>
          </a:p>
        </p:txBody>
      </p:sp>
      <p:sp>
        <p:nvSpPr>
          <p:cNvPr id="54" name="Rectangle 53">
            <a:extLst>
              <a:ext uri="{FF2B5EF4-FFF2-40B4-BE49-F238E27FC236}">
                <a16:creationId xmlns:a16="http://schemas.microsoft.com/office/drawing/2014/main" id="{9A30FA96-7830-4D0D-90FA-6E5E9E98712C}"/>
              </a:ext>
            </a:extLst>
          </p:cNvPr>
          <p:cNvSpPr/>
          <p:nvPr/>
        </p:nvSpPr>
        <p:spPr>
          <a:xfrm>
            <a:off x="6701500" y="4025336"/>
            <a:ext cx="2176270" cy="360000"/>
          </a:xfrm>
          <a:prstGeom prst="rect">
            <a:avLst/>
          </a:prstGeom>
          <a:solidFill>
            <a:schemeClr val="tx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rgbClr val="FFFFFF"/>
                </a:solidFill>
                <a:latin typeface="Arial" pitchFamily="34" charset="0"/>
                <a:cs typeface="Arial" pitchFamily="34" charset="0"/>
              </a:rPr>
              <a:t>TDD</a:t>
            </a:r>
          </a:p>
        </p:txBody>
      </p:sp>
      <p:sp>
        <p:nvSpPr>
          <p:cNvPr id="55" name="Rectangle 54">
            <a:extLst>
              <a:ext uri="{FF2B5EF4-FFF2-40B4-BE49-F238E27FC236}">
                <a16:creationId xmlns:a16="http://schemas.microsoft.com/office/drawing/2014/main" id="{43B78812-194D-4946-A175-FAF6A6E4126A}"/>
              </a:ext>
            </a:extLst>
          </p:cNvPr>
          <p:cNvSpPr/>
          <p:nvPr/>
        </p:nvSpPr>
        <p:spPr>
          <a:xfrm>
            <a:off x="6379633" y="4025336"/>
            <a:ext cx="17340" cy="360000"/>
          </a:xfrm>
          <a:prstGeom prst="rect">
            <a:avLst/>
          </a:prstGeom>
          <a:solidFill>
            <a:schemeClr val="tx2"/>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latin typeface="Arial" pitchFamily="34" charset="0"/>
              <a:cs typeface="Arial" pitchFamily="34" charset="0"/>
            </a:endParaRPr>
          </a:p>
        </p:txBody>
      </p:sp>
      <p:sp>
        <p:nvSpPr>
          <p:cNvPr id="56" name="Rectangle 55">
            <a:extLst>
              <a:ext uri="{FF2B5EF4-FFF2-40B4-BE49-F238E27FC236}">
                <a16:creationId xmlns:a16="http://schemas.microsoft.com/office/drawing/2014/main" id="{8D5519D4-E6F4-4B69-8D65-2D37534318A2}"/>
              </a:ext>
            </a:extLst>
          </p:cNvPr>
          <p:cNvSpPr/>
          <p:nvPr/>
        </p:nvSpPr>
        <p:spPr>
          <a:xfrm>
            <a:off x="5169055" y="4025336"/>
            <a:ext cx="420908" cy="360000"/>
          </a:xfrm>
          <a:prstGeom prst="rect">
            <a:avLst/>
          </a:prstGeom>
          <a:solidFill>
            <a:schemeClr val="accent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latin typeface="Arial" pitchFamily="34" charset="0"/>
              <a:cs typeface="Arial" pitchFamily="34" charset="0"/>
            </a:endParaRPr>
          </a:p>
        </p:txBody>
      </p:sp>
      <p:sp>
        <p:nvSpPr>
          <p:cNvPr id="57" name="Rectangle 56">
            <a:extLst>
              <a:ext uri="{FF2B5EF4-FFF2-40B4-BE49-F238E27FC236}">
                <a16:creationId xmlns:a16="http://schemas.microsoft.com/office/drawing/2014/main" id="{BFD9DCB4-F270-407B-A8A9-656D25681ED2}"/>
              </a:ext>
            </a:extLst>
          </p:cNvPr>
          <p:cNvSpPr/>
          <p:nvPr/>
        </p:nvSpPr>
        <p:spPr>
          <a:xfrm>
            <a:off x="6387911" y="4025336"/>
            <a:ext cx="366554" cy="360000"/>
          </a:xfrm>
          <a:prstGeom prst="rect">
            <a:avLst/>
          </a:prstGeom>
          <a:solidFill>
            <a:schemeClr val="accent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latin typeface="Arial" pitchFamily="34" charset="0"/>
              <a:cs typeface="Arial" pitchFamily="34" charset="0"/>
            </a:endParaRPr>
          </a:p>
        </p:txBody>
      </p:sp>
      <p:sp>
        <p:nvSpPr>
          <p:cNvPr id="13" name="Speech Bubble: Rectangle with Corners Rounded 12">
            <a:extLst>
              <a:ext uri="{FF2B5EF4-FFF2-40B4-BE49-F238E27FC236}">
                <a16:creationId xmlns:a16="http://schemas.microsoft.com/office/drawing/2014/main" id="{D67373D3-1B0F-4266-831C-75C9B95B592A}"/>
              </a:ext>
            </a:extLst>
          </p:cNvPr>
          <p:cNvSpPr/>
          <p:nvPr/>
        </p:nvSpPr>
        <p:spPr>
          <a:xfrm>
            <a:off x="9050675" y="2609294"/>
            <a:ext cx="2762840" cy="703309"/>
          </a:xfrm>
          <a:prstGeom prst="wedgeRoundRectCallout">
            <a:avLst>
              <a:gd name="adj1" fmla="val -75038"/>
              <a:gd name="adj2" fmla="val 43828"/>
              <a:gd name="adj3" fmla="val 16667"/>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lnSpc>
                <a:spcPct val="114000"/>
              </a:lnSpc>
            </a:pPr>
            <a:r>
              <a:rPr lang="en-US" sz="1400" dirty="0">
                <a:solidFill>
                  <a:schemeClr val="tx1"/>
                </a:solidFill>
              </a:rPr>
              <a:t>A single, large FDD band, plus two SDL bands</a:t>
            </a:r>
          </a:p>
        </p:txBody>
      </p:sp>
      <p:sp>
        <p:nvSpPr>
          <p:cNvPr id="58" name="Speech Bubble: Rectangle with Corners Rounded 57">
            <a:extLst>
              <a:ext uri="{FF2B5EF4-FFF2-40B4-BE49-F238E27FC236}">
                <a16:creationId xmlns:a16="http://schemas.microsoft.com/office/drawing/2014/main" id="{B4087C3A-3016-4244-BC12-01B564FC9183}"/>
              </a:ext>
            </a:extLst>
          </p:cNvPr>
          <p:cNvSpPr/>
          <p:nvPr/>
        </p:nvSpPr>
        <p:spPr>
          <a:xfrm>
            <a:off x="9065038" y="3758720"/>
            <a:ext cx="2762840" cy="703309"/>
          </a:xfrm>
          <a:prstGeom prst="wedgeRoundRectCallout">
            <a:avLst>
              <a:gd name="adj1" fmla="val -75278"/>
              <a:gd name="adj2" fmla="val 19332"/>
              <a:gd name="adj3" fmla="val 16667"/>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lnSpc>
                <a:spcPct val="114000"/>
              </a:lnSpc>
            </a:pPr>
            <a:r>
              <a:rPr lang="en-US" sz="1400" dirty="0">
                <a:solidFill>
                  <a:schemeClr val="tx1"/>
                </a:solidFill>
              </a:rPr>
              <a:t>All current FDD bands are replaced with three TDD bands </a:t>
            </a:r>
          </a:p>
        </p:txBody>
      </p:sp>
      <p:sp>
        <p:nvSpPr>
          <p:cNvPr id="59" name="Speech Bubble: Rectangle with Corners Rounded 58">
            <a:extLst>
              <a:ext uri="{FF2B5EF4-FFF2-40B4-BE49-F238E27FC236}">
                <a16:creationId xmlns:a16="http://schemas.microsoft.com/office/drawing/2014/main" id="{EEE71BFE-B6FF-4E1C-AB92-5717B8A05A8F}"/>
              </a:ext>
            </a:extLst>
          </p:cNvPr>
          <p:cNvSpPr/>
          <p:nvPr/>
        </p:nvSpPr>
        <p:spPr>
          <a:xfrm>
            <a:off x="9165808" y="4696492"/>
            <a:ext cx="2762840" cy="703309"/>
          </a:xfrm>
          <a:prstGeom prst="wedgeRoundRectCallout">
            <a:avLst>
              <a:gd name="adj1" fmla="val -75758"/>
              <a:gd name="adj2" fmla="val 27811"/>
              <a:gd name="adj3" fmla="val 16667"/>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lnSpc>
                <a:spcPct val="114000"/>
              </a:lnSpc>
            </a:pPr>
            <a:r>
              <a:rPr lang="en-US" sz="1400" dirty="0">
                <a:solidFill>
                  <a:schemeClr val="tx1"/>
                </a:solidFill>
              </a:rPr>
              <a:t>The most ambitious option considered – a single TDD band</a:t>
            </a:r>
          </a:p>
        </p:txBody>
      </p:sp>
    </p:spTree>
    <p:extLst>
      <p:ext uri="{BB962C8B-B14F-4D97-AF65-F5344CB8AC3E}">
        <p14:creationId xmlns:p14="http://schemas.microsoft.com/office/powerpoint/2010/main" val="2425759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a:extLst>
              <a:ext uri="{FF2B5EF4-FFF2-40B4-BE49-F238E27FC236}">
                <a16:creationId xmlns:a16="http://schemas.microsoft.com/office/drawing/2014/main" id="{9130F9C3-7CF6-4BDC-9586-0F23F0FABA37}"/>
              </a:ext>
            </a:extLst>
          </p:cNvPr>
          <p:cNvGrpSpPr/>
          <p:nvPr/>
        </p:nvGrpSpPr>
        <p:grpSpPr>
          <a:xfrm>
            <a:off x="1787390" y="1412776"/>
            <a:ext cx="9754242" cy="1546857"/>
            <a:chOff x="1787390" y="1412776"/>
            <a:chExt cx="9754242" cy="1546857"/>
          </a:xfrm>
        </p:grpSpPr>
        <p:sp>
          <p:nvSpPr>
            <p:cNvPr id="21" name="Rectangle: Rounded Corners 20">
              <a:extLst>
                <a:ext uri="{FF2B5EF4-FFF2-40B4-BE49-F238E27FC236}">
                  <a16:creationId xmlns:a16="http://schemas.microsoft.com/office/drawing/2014/main" id="{31B76950-B09F-415A-8C26-9511E6B9D26D}"/>
                </a:ext>
              </a:extLst>
            </p:cNvPr>
            <p:cNvSpPr/>
            <p:nvPr/>
          </p:nvSpPr>
          <p:spPr>
            <a:xfrm>
              <a:off x="1787390" y="1412776"/>
              <a:ext cx="9754242" cy="435648"/>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lnSpc>
                  <a:spcPct val="114000"/>
                </a:lnSpc>
              </a:pPr>
              <a:r>
                <a:rPr lang="en-GB" sz="1400" b="1" dirty="0">
                  <a:solidFill>
                    <a:srgbClr val="FFFFFF"/>
                  </a:solidFill>
                </a:rPr>
                <a:t>Between 25 – 70% more downlink capacity for mobile (and other) uses</a:t>
              </a:r>
            </a:p>
          </p:txBody>
        </p:sp>
        <p:sp>
          <p:nvSpPr>
            <p:cNvPr id="24" name="Rectangle: Rounded Corners 23">
              <a:extLst>
                <a:ext uri="{FF2B5EF4-FFF2-40B4-BE49-F238E27FC236}">
                  <a16:creationId xmlns:a16="http://schemas.microsoft.com/office/drawing/2014/main" id="{075329D0-7D6F-40FF-B2AC-9A55EE7610DC}"/>
                </a:ext>
              </a:extLst>
            </p:cNvPr>
            <p:cNvSpPr/>
            <p:nvPr/>
          </p:nvSpPr>
          <p:spPr>
            <a:xfrm>
              <a:off x="1787390" y="1946672"/>
              <a:ext cx="9754242" cy="435648"/>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lnSpc>
                  <a:spcPct val="114000"/>
                </a:lnSpc>
              </a:pPr>
              <a:r>
                <a:rPr lang="en-GB" sz="1400" b="1" dirty="0">
                  <a:solidFill>
                    <a:srgbClr val="FFFFFF"/>
                  </a:solidFill>
                </a:rPr>
                <a:t>Mobile spectrum re-organised to be future-proofed for 5G (and later) technologies</a:t>
              </a:r>
            </a:p>
          </p:txBody>
        </p:sp>
        <p:sp>
          <p:nvSpPr>
            <p:cNvPr id="35" name="Rectangle: Rounded Corners 34">
              <a:extLst>
                <a:ext uri="{FF2B5EF4-FFF2-40B4-BE49-F238E27FC236}">
                  <a16:creationId xmlns:a16="http://schemas.microsoft.com/office/drawing/2014/main" id="{2DE41F8B-2D39-41D8-858B-EB722D5EB6EE}"/>
                </a:ext>
              </a:extLst>
            </p:cNvPr>
            <p:cNvSpPr/>
            <p:nvPr/>
          </p:nvSpPr>
          <p:spPr>
            <a:xfrm>
              <a:off x="1787390" y="2523985"/>
              <a:ext cx="9754242" cy="435648"/>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lnSpc>
                  <a:spcPct val="114000"/>
                </a:lnSpc>
              </a:pPr>
              <a:r>
                <a:rPr lang="en-GB" sz="1400" b="1" dirty="0">
                  <a:solidFill>
                    <a:srgbClr val="FFFFFF"/>
                  </a:solidFill>
                </a:rPr>
                <a:t>Reduced impact on other spectrum users in the UHF band</a:t>
              </a:r>
            </a:p>
          </p:txBody>
        </p:sp>
      </p:grpSp>
      <p:sp>
        <p:nvSpPr>
          <p:cNvPr id="2" name="Title 1">
            <a:extLst>
              <a:ext uri="{FF2B5EF4-FFF2-40B4-BE49-F238E27FC236}">
                <a16:creationId xmlns:a16="http://schemas.microsoft.com/office/drawing/2014/main" id="{9440FF1B-9E98-4843-AD86-B67D8B180635}"/>
              </a:ext>
            </a:extLst>
          </p:cNvPr>
          <p:cNvSpPr>
            <a:spLocks noGrp="1"/>
          </p:cNvSpPr>
          <p:nvPr>
            <p:ph type="title"/>
          </p:nvPr>
        </p:nvSpPr>
        <p:spPr/>
        <p:txBody>
          <a:bodyPr/>
          <a:lstStyle/>
          <a:p>
            <a:r>
              <a:rPr lang="en-GB" dirty="0"/>
              <a:t>There are significant benefits, but the issues must be analysed further</a:t>
            </a:r>
          </a:p>
        </p:txBody>
      </p:sp>
      <p:sp>
        <p:nvSpPr>
          <p:cNvPr id="3" name="Slide Number Placeholder 2">
            <a:extLst>
              <a:ext uri="{FF2B5EF4-FFF2-40B4-BE49-F238E27FC236}">
                <a16:creationId xmlns:a16="http://schemas.microsoft.com/office/drawing/2014/main" id="{DF2E2243-633D-4784-86F2-5BA19CB8EA43}"/>
              </a:ext>
            </a:extLst>
          </p:cNvPr>
          <p:cNvSpPr>
            <a:spLocks noGrp="1"/>
          </p:cNvSpPr>
          <p:nvPr>
            <p:ph type="sldNum" sz="quarter" idx="4"/>
          </p:nvPr>
        </p:nvSpPr>
        <p:spPr/>
        <p:txBody>
          <a:bodyPr/>
          <a:lstStyle/>
          <a:p>
            <a:fld id="{744657E7-3C9F-4794-A9EF-F6BB8383DFEC}" type="slidenum">
              <a:rPr lang="en-GB" smtClean="0"/>
              <a:pPr/>
              <a:t>6</a:t>
            </a:fld>
            <a:endParaRPr lang="en-GB" dirty="0"/>
          </a:p>
        </p:txBody>
      </p:sp>
      <p:sp>
        <p:nvSpPr>
          <p:cNvPr id="5" name="Footer Placeholder 4">
            <a:extLst>
              <a:ext uri="{FF2B5EF4-FFF2-40B4-BE49-F238E27FC236}">
                <a16:creationId xmlns:a16="http://schemas.microsoft.com/office/drawing/2014/main" id="{D0F3E154-960C-4673-B1A7-B033C22F96F7}"/>
              </a:ext>
            </a:extLst>
          </p:cNvPr>
          <p:cNvSpPr>
            <a:spLocks noGrp="1"/>
          </p:cNvSpPr>
          <p:nvPr>
            <p:ph type="ftr" sz="quarter" idx="3"/>
          </p:nvPr>
        </p:nvSpPr>
        <p:spPr/>
        <p:txBody>
          <a:bodyPr/>
          <a:lstStyle/>
          <a:p>
            <a:pPr>
              <a:lnSpc>
                <a:spcPts val="2600"/>
              </a:lnSpc>
            </a:pPr>
            <a:r>
              <a:rPr lang="en-GB" dirty="0"/>
              <a:t>Strictly confidential</a:t>
            </a:r>
          </a:p>
        </p:txBody>
      </p:sp>
      <p:pic>
        <p:nvPicPr>
          <p:cNvPr id="28" name="Graphic 27" descr="Bullseye">
            <a:extLst>
              <a:ext uri="{FF2B5EF4-FFF2-40B4-BE49-F238E27FC236}">
                <a16:creationId xmlns:a16="http://schemas.microsoft.com/office/drawing/2014/main" id="{517A4AF0-70D5-418D-BABD-0B25DA20380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940587" y="1952908"/>
            <a:ext cx="425773" cy="415636"/>
          </a:xfrm>
          <a:prstGeom prst="rect">
            <a:avLst/>
          </a:prstGeom>
        </p:spPr>
      </p:pic>
      <p:pic>
        <p:nvPicPr>
          <p:cNvPr id="44" name="Content Placeholder 38" descr="Signal">
            <a:extLst>
              <a:ext uri="{FF2B5EF4-FFF2-40B4-BE49-F238E27FC236}">
                <a16:creationId xmlns:a16="http://schemas.microsoft.com/office/drawing/2014/main" id="{01659F8E-C963-4B9A-8202-98737357970A}"/>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934312" y="1419013"/>
            <a:ext cx="387795" cy="387795"/>
          </a:xfrm>
          <a:prstGeom prst="rect">
            <a:avLst/>
          </a:prstGeom>
        </p:spPr>
      </p:pic>
      <p:pic>
        <p:nvPicPr>
          <p:cNvPr id="45" name="Graphic 44" descr="Handshake">
            <a:extLst>
              <a:ext uri="{FF2B5EF4-FFF2-40B4-BE49-F238E27FC236}">
                <a16:creationId xmlns:a16="http://schemas.microsoft.com/office/drawing/2014/main" id="{4EE0A350-CE95-40DA-AE4E-157BF12319A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916970" y="2519283"/>
            <a:ext cx="426575" cy="426575"/>
          </a:xfrm>
          <a:prstGeom prst="rect">
            <a:avLst/>
          </a:prstGeom>
        </p:spPr>
      </p:pic>
      <p:grpSp>
        <p:nvGrpSpPr>
          <p:cNvPr id="31" name="Group 30">
            <a:extLst>
              <a:ext uri="{FF2B5EF4-FFF2-40B4-BE49-F238E27FC236}">
                <a16:creationId xmlns:a16="http://schemas.microsoft.com/office/drawing/2014/main" id="{04687478-1275-43D8-A1B5-B9E50FE9C2BC}"/>
              </a:ext>
            </a:extLst>
          </p:cNvPr>
          <p:cNvGrpSpPr/>
          <p:nvPr/>
        </p:nvGrpSpPr>
        <p:grpSpPr>
          <a:xfrm>
            <a:off x="1787390" y="3659400"/>
            <a:ext cx="9781218" cy="2037804"/>
            <a:chOff x="1787390" y="3659400"/>
            <a:chExt cx="9781218" cy="2037804"/>
          </a:xfrm>
        </p:grpSpPr>
        <p:sp>
          <p:nvSpPr>
            <p:cNvPr id="38" name="Rectangle: Rounded Corners 37">
              <a:extLst>
                <a:ext uri="{FF2B5EF4-FFF2-40B4-BE49-F238E27FC236}">
                  <a16:creationId xmlns:a16="http://schemas.microsoft.com/office/drawing/2014/main" id="{820B6F03-BE5C-4F79-ABDF-50C19977DCCA}"/>
                </a:ext>
              </a:extLst>
            </p:cNvPr>
            <p:cNvSpPr/>
            <p:nvPr/>
          </p:nvSpPr>
          <p:spPr>
            <a:xfrm>
              <a:off x="1787390" y="3659400"/>
              <a:ext cx="9754242" cy="435648"/>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lnSpc>
                  <a:spcPct val="114000"/>
                </a:lnSpc>
              </a:pPr>
              <a:r>
                <a:rPr lang="en-GB" sz="1400" b="1" dirty="0">
                  <a:solidFill>
                    <a:srgbClr val="FFFFFF"/>
                  </a:solidFill>
                </a:rPr>
                <a:t>Technical constraints – </a:t>
              </a:r>
              <a:r>
                <a:rPr lang="en-US" sz="1400" b="1" dirty="0">
                  <a:solidFill>
                    <a:srgbClr val="FFFFFF"/>
                  </a:solidFill>
                </a:rPr>
                <a:t>TDD is not (yet) a ‘tried-and-tested’ technology </a:t>
              </a:r>
              <a:endParaRPr lang="en-GB" sz="1400" b="1" dirty="0">
                <a:solidFill>
                  <a:srgbClr val="FFFFFF"/>
                </a:solidFill>
              </a:endParaRPr>
            </a:p>
          </p:txBody>
        </p:sp>
        <p:pic>
          <p:nvPicPr>
            <p:cNvPr id="37" name="Graphic 36" descr="Tools">
              <a:extLst>
                <a:ext uri="{FF2B5EF4-FFF2-40B4-BE49-F238E27FC236}">
                  <a16:creationId xmlns:a16="http://schemas.microsoft.com/office/drawing/2014/main" id="{EC88C107-BD53-4450-B625-940523F5586D}"/>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006320" y="3695888"/>
              <a:ext cx="443755" cy="352541"/>
            </a:xfrm>
            <a:prstGeom prst="rect">
              <a:avLst/>
            </a:prstGeom>
          </p:spPr>
        </p:pic>
        <p:sp>
          <p:nvSpPr>
            <p:cNvPr id="39" name="Rectangle: Rounded Corners 38">
              <a:extLst>
                <a:ext uri="{FF2B5EF4-FFF2-40B4-BE49-F238E27FC236}">
                  <a16:creationId xmlns:a16="http://schemas.microsoft.com/office/drawing/2014/main" id="{50A03746-C328-4195-9A02-078EEBF68406}"/>
                </a:ext>
              </a:extLst>
            </p:cNvPr>
            <p:cNvSpPr/>
            <p:nvPr/>
          </p:nvSpPr>
          <p:spPr>
            <a:xfrm>
              <a:off x="1800844" y="4236713"/>
              <a:ext cx="9754242" cy="435648"/>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lnSpc>
                  <a:spcPct val="114000"/>
                </a:lnSpc>
              </a:pPr>
              <a:r>
                <a:rPr lang="en-GB" sz="1400" b="1" dirty="0">
                  <a:solidFill>
                    <a:srgbClr val="FFFFFF"/>
                  </a:solidFill>
                </a:rPr>
                <a:t>Migration costs for existing users could be significant under some scenarios</a:t>
              </a:r>
            </a:p>
          </p:txBody>
        </p:sp>
        <p:pic>
          <p:nvPicPr>
            <p:cNvPr id="41" name="Graphic 40" descr="Coins">
              <a:extLst>
                <a:ext uri="{FF2B5EF4-FFF2-40B4-BE49-F238E27FC236}">
                  <a16:creationId xmlns:a16="http://schemas.microsoft.com/office/drawing/2014/main" id="{87C8FB31-EE9D-4C36-AAE5-184DC2B2272B}"/>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006320" y="4278266"/>
              <a:ext cx="443755" cy="352541"/>
            </a:xfrm>
            <a:prstGeom prst="rect">
              <a:avLst/>
            </a:prstGeom>
          </p:spPr>
        </p:pic>
        <p:sp>
          <p:nvSpPr>
            <p:cNvPr id="48" name="Rectangle: Rounded Corners 47">
              <a:extLst>
                <a:ext uri="{FF2B5EF4-FFF2-40B4-BE49-F238E27FC236}">
                  <a16:creationId xmlns:a16="http://schemas.microsoft.com/office/drawing/2014/main" id="{5C6A6A46-26BE-4468-A1CC-A2E0B77664F9}"/>
                </a:ext>
              </a:extLst>
            </p:cNvPr>
            <p:cNvSpPr/>
            <p:nvPr/>
          </p:nvSpPr>
          <p:spPr>
            <a:xfrm>
              <a:off x="1800844" y="4770609"/>
              <a:ext cx="9754242" cy="435648"/>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lnSpc>
                  <a:spcPct val="114000"/>
                </a:lnSpc>
              </a:pPr>
              <a:r>
                <a:rPr lang="en-GB" sz="1400" b="1" dirty="0">
                  <a:solidFill>
                    <a:srgbClr val="FFFFFF"/>
                  </a:solidFill>
                </a:rPr>
                <a:t>Economies of scale are needed – at least an implementation at European level required</a:t>
              </a:r>
            </a:p>
          </p:txBody>
        </p:sp>
        <p:pic>
          <p:nvPicPr>
            <p:cNvPr id="49" name="Graphic 48" descr="Earth Globe Europe-Africa">
              <a:extLst>
                <a:ext uri="{FF2B5EF4-FFF2-40B4-BE49-F238E27FC236}">
                  <a16:creationId xmlns:a16="http://schemas.microsoft.com/office/drawing/2014/main" id="{217B2BB3-CF02-4E4C-9696-EC74589EA046}"/>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006320" y="4800251"/>
              <a:ext cx="443755" cy="352541"/>
            </a:xfrm>
            <a:prstGeom prst="rect">
              <a:avLst/>
            </a:prstGeom>
          </p:spPr>
        </p:pic>
        <p:sp>
          <p:nvSpPr>
            <p:cNvPr id="50" name="Rectangle: Rounded Corners 49">
              <a:extLst>
                <a:ext uri="{FF2B5EF4-FFF2-40B4-BE49-F238E27FC236}">
                  <a16:creationId xmlns:a16="http://schemas.microsoft.com/office/drawing/2014/main" id="{86CC09B3-809F-42B8-AAE7-0E326364E03F}"/>
                </a:ext>
              </a:extLst>
            </p:cNvPr>
            <p:cNvSpPr/>
            <p:nvPr/>
          </p:nvSpPr>
          <p:spPr>
            <a:xfrm>
              <a:off x="1814366" y="5261556"/>
              <a:ext cx="9754242" cy="435648"/>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lnSpc>
                  <a:spcPct val="114000"/>
                </a:lnSpc>
              </a:pPr>
              <a:r>
                <a:rPr lang="en-GB" sz="1400" b="1" dirty="0">
                  <a:solidFill>
                    <a:srgbClr val="FFFFFF"/>
                  </a:solidFill>
                </a:rPr>
                <a:t>Transitional licencing and competition issues need to be considered</a:t>
              </a:r>
            </a:p>
          </p:txBody>
        </p:sp>
        <p:pic>
          <p:nvPicPr>
            <p:cNvPr id="51" name="Graphic 50" descr="Contract">
              <a:extLst>
                <a:ext uri="{FF2B5EF4-FFF2-40B4-BE49-F238E27FC236}">
                  <a16:creationId xmlns:a16="http://schemas.microsoft.com/office/drawing/2014/main" id="{6AFBAA07-D594-4EDF-A523-6B74BD91A0E4}"/>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006320" y="5301467"/>
              <a:ext cx="443755" cy="352541"/>
            </a:xfrm>
            <a:prstGeom prst="rect">
              <a:avLst/>
            </a:prstGeom>
          </p:spPr>
        </p:pic>
      </p:grpSp>
      <p:pic>
        <p:nvPicPr>
          <p:cNvPr id="30" name="Graphic 29" descr="Thumbs Up Sign">
            <a:extLst>
              <a:ext uri="{FF2B5EF4-FFF2-40B4-BE49-F238E27FC236}">
                <a16:creationId xmlns:a16="http://schemas.microsoft.com/office/drawing/2014/main" id="{B1672617-CF25-4258-AF82-FE3F4D22AEC6}"/>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655931" y="1729004"/>
            <a:ext cx="914400" cy="914400"/>
          </a:xfrm>
          <a:prstGeom prst="rect">
            <a:avLst/>
          </a:prstGeom>
        </p:spPr>
      </p:pic>
      <p:pic>
        <p:nvPicPr>
          <p:cNvPr id="54" name="Graphic 53" descr="Head with Gears">
            <a:extLst>
              <a:ext uri="{FF2B5EF4-FFF2-40B4-BE49-F238E27FC236}">
                <a16:creationId xmlns:a16="http://schemas.microsoft.com/office/drawing/2014/main" id="{0BD719F4-F846-481D-AE4C-CF9AA47E1A3B}"/>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695400" y="4221102"/>
            <a:ext cx="914400" cy="914400"/>
          </a:xfrm>
          <a:prstGeom prst="rect">
            <a:avLst/>
          </a:prstGeom>
        </p:spPr>
      </p:pic>
    </p:spTree>
    <p:extLst>
      <p:ext uri="{BB962C8B-B14F-4D97-AF65-F5344CB8AC3E}">
        <p14:creationId xmlns:p14="http://schemas.microsoft.com/office/powerpoint/2010/main" val="4163952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490EB-6154-460C-9A24-2D7046F420D6}"/>
              </a:ext>
            </a:extLst>
          </p:cNvPr>
          <p:cNvSpPr>
            <a:spLocks noGrp="1"/>
          </p:cNvSpPr>
          <p:nvPr>
            <p:ph type="title"/>
          </p:nvPr>
        </p:nvSpPr>
        <p:spPr/>
        <p:txBody>
          <a:bodyPr/>
          <a:lstStyle/>
          <a:p>
            <a:r>
              <a:rPr lang="en-GB" dirty="0"/>
              <a:t>Further thoughts &amp; initial feedback on the report </a:t>
            </a:r>
          </a:p>
        </p:txBody>
      </p:sp>
      <p:sp>
        <p:nvSpPr>
          <p:cNvPr id="3" name="Slide Number Placeholder 2">
            <a:extLst>
              <a:ext uri="{FF2B5EF4-FFF2-40B4-BE49-F238E27FC236}">
                <a16:creationId xmlns:a16="http://schemas.microsoft.com/office/drawing/2014/main" id="{3B80038D-4710-482F-BDFA-48424B98B681}"/>
              </a:ext>
            </a:extLst>
          </p:cNvPr>
          <p:cNvSpPr>
            <a:spLocks noGrp="1"/>
          </p:cNvSpPr>
          <p:nvPr>
            <p:ph type="sldNum" sz="quarter" idx="4"/>
          </p:nvPr>
        </p:nvSpPr>
        <p:spPr/>
        <p:txBody>
          <a:bodyPr/>
          <a:lstStyle/>
          <a:p>
            <a:fld id="{744657E7-3C9F-4794-A9EF-F6BB8383DFEC}" type="slidenum">
              <a:rPr lang="en-GB" smtClean="0"/>
              <a:pPr/>
              <a:t>7</a:t>
            </a:fld>
            <a:endParaRPr lang="en-GB" dirty="0"/>
          </a:p>
        </p:txBody>
      </p:sp>
      <p:sp>
        <p:nvSpPr>
          <p:cNvPr id="21" name="Content Placeholder 20">
            <a:extLst>
              <a:ext uri="{FF2B5EF4-FFF2-40B4-BE49-F238E27FC236}">
                <a16:creationId xmlns:a16="http://schemas.microsoft.com/office/drawing/2014/main" id="{D38C27DD-E0C5-41A8-BC88-8833E41192E8}"/>
              </a:ext>
            </a:extLst>
          </p:cNvPr>
          <p:cNvSpPr>
            <a:spLocks noGrp="1"/>
          </p:cNvSpPr>
          <p:nvPr>
            <p:ph sz="quarter" idx="14"/>
          </p:nvPr>
        </p:nvSpPr>
        <p:spPr>
          <a:xfrm>
            <a:off x="4100150" y="1268760"/>
            <a:ext cx="7756490" cy="892661"/>
          </a:xfrm>
        </p:spPr>
        <p:txBody>
          <a:bodyPr anchor="ctr"/>
          <a:lstStyle/>
          <a:p>
            <a:r>
              <a:rPr lang="en-GB" dirty="0"/>
              <a:t>Our report includes first proposals on potential future allocations in 694-960MHz</a:t>
            </a:r>
          </a:p>
          <a:p>
            <a:r>
              <a:rPr lang="en-GB" dirty="0"/>
              <a:t>It is intended to provoke a response by all those parties interested in UHF spectrum in the long term</a:t>
            </a:r>
          </a:p>
        </p:txBody>
      </p:sp>
      <p:sp>
        <p:nvSpPr>
          <p:cNvPr id="4" name="Footer Placeholder 3">
            <a:extLst>
              <a:ext uri="{FF2B5EF4-FFF2-40B4-BE49-F238E27FC236}">
                <a16:creationId xmlns:a16="http://schemas.microsoft.com/office/drawing/2014/main" id="{BA0259B3-57DC-4AC2-942F-36E964D823A7}"/>
              </a:ext>
            </a:extLst>
          </p:cNvPr>
          <p:cNvSpPr>
            <a:spLocks noGrp="1"/>
          </p:cNvSpPr>
          <p:nvPr>
            <p:ph type="ftr" sz="quarter" idx="3"/>
          </p:nvPr>
        </p:nvSpPr>
        <p:spPr/>
        <p:txBody>
          <a:bodyPr/>
          <a:lstStyle/>
          <a:p>
            <a:pPr>
              <a:lnSpc>
                <a:spcPts val="2600"/>
              </a:lnSpc>
            </a:pPr>
            <a:r>
              <a:rPr lang="en-GB" dirty="0"/>
              <a:t>Strictly confidential</a:t>
            </a:r>
          </a:p>
        </p:txBody>
      </p:sp>
      <p:sp>
        <p:nvSpPr>
          <p:cNvPr id="5" name="Flowchart: Alternate Process 4">
            <a:extLst>
              <a:ext uri="{FF2B5EF4-FFF2-40B4-BE49-F238E27FC236}">
                <a16:creationId xmlns:a16="http://schemas.microsoft.com/office/drawing/2014/main" id="{453E9073-6CA6-4E53-ACFA-44F32472F2C9}"/>
              </a:ext>
            </a:extLst>
          </p:cNvPr>
          <p:cNvSpPr/>
          <p:nvPr/>
        </p:nvSpPr>
        <p:spPr>
          <a:xfrm>
            <a:off x="767408" y="1268760"/>
            <a:ext cx="3168352" cy="892661"/>
          </a:xfrm>
          <a:prstGeom prst="flowChartAlternate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tIns="36000" rIns="36000" bIns="36000" rtlCol="0" anchor="ctr" anchorCtr="0"/>
          <a:lstStyle/>
          <a:p>
            <a:pPr algn="ctr">
              <a:lnSpc>
                <a:spcPct val="114000"/>
              </a:lnSpc>
            </a:pPr>
            <a:r>
              <a:rPr lang="en-GB" sz="1400" b="1" dirty="0">
                <a:solidFill>
                  <a:srgbClr val="FFFFFF"/>
                </a:solidFill>
              </a:rPr>
              <a:t>What is the report trying to achieve? </a:t>
            </a:r>
          </a:p>
        </p:txBody>
      </p:sp>
      <p:sp>
        <p:nvSpPr>
          <p:cNvPr id="6" name="Flowchart: Alternate Process 5">
            <a:extLst>
              <a:ext uri="{FF2B5EF4-FFF2-40B4-BE49-F238E27FC236}">
                <a16:creationId xmlns:a16="http://schemas.microsoft.com/office/drawing/2014/main" id="{27CB9F50-C2DA-4B26-85DB-B6468BA3E19B}"/>
              </a:ext>
            </a:extLst>
          </p:cNvPr>
          <p:cNvSpPr/>
          <p:nvPr/>
        </p:nvSpPr>
        <p:spPr>
          <a:xfrm>
            <a:off x="767408" y="2276872"/>
            <a:ext cx="3168352" cy="892661"/>
          </a:xfrm>
          <a:prstGeom prst="flowChartAlternate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tIns="36000" rIns="36000" bIns="36000" rtlCol="0" anchor="ctr" anchorCtr="0"/>
          <a:lstStyle/>
          <a:p>
            <a:pPr algn="ctr">
              <a:lnSpc>
                <a:spcPct val="114000"/>
              </a:lnSpc>
            </a:pPr>
            <a:r>
              <a:rPr lang="en-GB" sz="1400" b="1" dirty="0">
                <a:solidFill>
                  <a:srgbClr val="FFFFFF"/>
                </a:solidFill>
              </a:rPr>
              <a:t>Using TDD in low bands is really tricky…</a:t>
            </a:r>
          </a:p>
        </p:txBody>
      </p:sp>
      <p:sp>
        <p:nvSpPr>
          <p:cNvPr id="7" name="Flowchart: Alternate Process 6">
            <a:extLst>
              <a:ext uri="{FF2B5EF4-FFF2-40B4-BE49-F238E27FC236}">
                <a16:creationId xmlns:a16="http://schemas.microsoft.com/office/drawing/2014/main" id="{375BA176-ABC9-4344-A140-523D4488D646}"/>
              </a:ext>
            </a:extLst>
          </p:cNvPr>
          <p:cNvSpPr/>
          <p:nvPr/>
        </p:nvSpPr>
        <p:spPr>
          <a:xfrm>
            <a:off x="767408" y="3284984"/>
            <a:ext cx="3168352" cy="892661"/>
          </a:xfrm>
          <a:prstGeom prst="flowChartAlternate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tIns="36000" rIns="36000" bIns="36000" rtlCol="0" anchor="ctr" anchorCtr="0"/>
          <a:lstStyle/>
          <a:p>
            <a:pPr algn="ctr">
              <a:lnSpc>
                <a:spcPct val="114000"/>
              </a:lnSpc>
            </a:pPr>
            <a:r>
              <a:rPr lang="en-GB" sz="1400" b="1" dirty="0">
                <a:solidFill>
                  <a:srgbClr val="FFFFFF"/>
                </a:solidFill>
              </a:rPr>
              <a:t>Is the real long-term constraint the need for more uplink capacity? </a:t>
            </a:r>
          </a:p>
        </p:txBody>
      </p:sp>
      <p:sp>
        <p:nvSpPr>
          <p:cNvPr id="8" name="Flowchart: Alternate Process 7">
            <a:extLst>
              <a:ext uri="{FF2B5EF4-FFF2-40B4-BE49-F238E27FC236}">
                <a16:creationId xmlns:a16="http://schemas.microsoft.com/office/drawing/2014/main" id="{371BEBE0-032C-4F03-BC86-F47A2DD147DA}"/>
              </a:ext>
            </a:extLst>
          </p:cNvPr>
          <p:cNvSpPr/>
          <p:nvPr/>
        </p:nvSpPr>
        <p:spPr>
          <a:xfrm>
            <a:off x="767408" y="4293096"/>
            <a:ext cx="3168352" cy="892661"/>
          </a:xfrm>
          <a:prstGeom prst="flowChartAlternate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tIns="36000" rIns="36000" bIns="36000" rtlCol="0" anchor="ctr" anchorCtr="0"/>
          <a:lstStyle/>
          <a:p>
            <a:pPr algn="ctr">
              <a:lnSpc>
                <a:spcPct val="114000"/>
              </a:lnSpc>
            </a:pPr>
            <a:r>
              <a:rPr lang="en-GB" sz="1400" b="1" dirty="0">
                <a:solidFill>
                  <a:srgbClr val="FFFFFF"/>
                </a:solidFill>
              </a:rPr>
              <a:t>This is all too costly!</a:t>
            </a:r>
          </a:p>
        </p:txBody>
      </p:sp>
      <p:sp>
        <p:nvSpPr>
          <p:cNvPr id="10" name="Flowchart: Alternate Process 9">
            <a:extLst>
              <a:ext uri="{FF2B5EF4-FFF2-40B4-BE49-F238E27FC236}">
                <a16:creationId xmlns:a16="http://schemas.microsoft.com/office/drawing/2014/main" id="{6C3F38CB-58BE-4CE4-9EA7-9256857AD3FC}"/>
              </a:ext>
            </a:extLst>
          </p:cNvPr>
          <p:cNvSpPr/>
          <p:nvPr/>
        </p:nvSpPr>
        <p:spPr>
          <a:xfrm>
            <a:off x="767408" y="5320997"/>
            <a:ext cx="3168352" cy="892661"/>
          </a:xfrm>
          <a:prstGeom prst="flowChartAlternate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tIns="36000" rIns="36000" bIns="36000" rtlCol="0" anchor="ctr" anchorCtr="0"/>
          <a:lstStyle/>
          <a:p>
            <a:pPr algn="ctr">
              <a:lnSpc>
                <a:spcPct val="114000"/>
              </a:lnSpc>
            </a:pPr>
            <a:r>
              <a:rPr lang="en-GB" sz="1400" b="1" dirty="0">
                <a:solidFill>
                  <a:srgbClr val="FFFFFF"/>
                </a:solidFill>
              </a:rPr>
              <a:t>Could this be done outside Europe / the UK? </a:t>
            </a:r>
          </a:p>
        </p:txBody>
      </p:sp>
      <p:pic>
        <p:nvPicPr>
          <p:cNvPr id="12" name="Graphic 11" descr="Earth Globe Asia-Australia">
            <a:extLst>
              <a:ext uri="{FF2B5EF4-FFF2-40B4-BE49-F238E27FC236}">
                <a16:creationId xmlns:a16="http://schemas.microsoft.com/office/drawing/2014/main" id="{10ACA37F-2816-49CA-BEC8-013911A01B3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70643" y="5479434"/>
            <a:ext cx="624548" cy="624548"/>
          </a:xfrm>
          <a:prstGeom prst="rect">
            <a:avLst/>
          </a:prstGeom>
        </p:spPr>
      </p:pic>
      <p:pic>
        <p:nvPicPr>
          <p:cNvPr id="14" name="Graphic 13">
            <a:extLst>
              <a:ext uri="{FF2B5EF4-FFF2-40B4-BE49-F238E27FC236}">
                <a16:creationId xmlns:a16="http://schemas.microsoft.com/office/drawing/2014/main" id="{A00E7D9C-9C76-4D24-8A38-0D5D500647F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70643" y="2416436"/>
            <a:ext cx="624548" cy="624548"/>
          </a:xfrm>
          <a:prstGeom prst="rect">
            <a:avLst/>
          </a:prstGeom>
        </p:spPr>
      </p:pic>
      <p:pic>
        <p:nvPicPr>
          <p:cNvPr id="16" name="Graphic 15" descr="Money">
            <a:extLst>
              <a:ext uri="{FF2B5EF4-FFF2-40B4-BE49-F238E27FC236}">
                <a16:creationId xmlns:a16="http://schemas.microsoft.com/office/drawing/2014/main" id="{15E660A8-EAE0-4A4C-8CC0-6D5EEA9D2F2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70643" y="4448462"/>
            <a:ext cx="624548" cy="624548"/>
          </a:xfrm>
          <a:prstGeom prst="rect">
            <a:avLst/>
          </a:prstGeom>
        </p:spPr>
      </p:pic>
      <p:pic>
        <p:nvPicPr>
          <p:cNvPr id="18" name="Graphic 17" descr="Arrow: Clockwise curve">
            <a:extLst>
              <a:ext uri="{FF2B5EF4-FFF2-40B4-BE49-F238E27FC236}">
                <a16:creationId xmlns:a16="http://schemas.microsoft.com/office/drawing/2014/main" id="{861FDBB4-681D-4AD7-9923-901F6562097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70643" y="3462452"/>
            <a:ext cx="624548" cy="624548"/>
          </a:xfrm>
          <a:prstGeom prst="rect">
            <a:avLst/>
          </a:prstGeom>
        </p:spPr>
      </p:pic>
      <p:pic>
        <p:nvPicPr>
          <p:cNvPr id="20" name="Graphic 19" descr="Signpost">
            <a:extLst>
              <a:ext uri="{FF2B5EF4-FFF2-40B4-BE49-F238E27FC236}">
                <a16:creationId xmlns:a16="http://schemas.microsoft.com/office/drawing/2014/main" id="{EBB7FE98-6288-4BE1-8C73-CCDA40FDB0AE}"/>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70643" y="1386585"/>
            <a:ext cx="624548" cy="624548"/>
          </a:xfrm>
          <a:prstGeom prst="rect">
            <a:avLst/>
          </a:prstGeom>
        </p:spPr>
      </p:pic>
      <p:sp>
        <p:nvSpPr>
          <p:cNvPr id="22" name="Content Placeholder 20">
            <a:extLst>
              <a:ext uri="{FF2B5EF4-FFF2-40B4-BE49-F238E27FC236}">
                <a16:creationId xmlns:a16="http://schemas.microsoft.com/office/drawing/2014/main" id="{B1DF792B-F54C-44D5-8EA1-298D2C16A82E}"/>
              </a:ext>
            </a:extLst>
          </p:cNvPr>
          <p:cNvSpPr txBox="1">
            <a:spLocks/>
          </p:cNvSpPr>
          <p:nvPr/>
        </p:nvSpPr>
        <p:spPr>
          <a:xfrm>
            <a:off x="4100149" y="2280712"/>
            <a:ext cx="7612474" cy="892661"/>
          </a:xfrm>
          <a:prstGeom prst="rect">
            <a:avLst/>
          </a:prstGeom>
        </p:spPr>
        <p:txBody>
          <a:bodyPr vert="horz" lIns="36000" tIns="36000" rIns="36000" bIns="36000" rtlCol="0" anchor="ctr">
            <a:noAutofit/>
          </a:bodyPr>
          <a:lstStyle>
            <a:lvl1pPr marL="173038" indent="-173038" algn="l" defTabSz="914400" rtl="0" eaLnBrk="1" latinLnBrk="0" hangingPunct="1">
              <a:lnSpc>
                <a:spcPct val="105000"/>
              </a:lnSpc>
              <a:spcBef>
                <a:spcPts val="0"/>
              </a:spcBef>
              <a:spcAft>
                <a:spcPts val="600"/>
              </a:spcAft>
              <a:buClr>
                <a:schemeClr val="accent1"/>
              </a:buClr>
              <a:buFont typeface="Arial" panose="020B0604020202020204" pitchFamily="34" charset="0"/>
              <a:buChar char="•"/>
              <a:defRPr lang="en-US" sz="1300" kern="1200" dirty="0" smtClean="0">
                <a:solidFill>
                  <a:srgbClr val="506270"/>
                </a:solidFill>
                <a:latin typeface="+mn-lt"/>
                <a:ea typeface="+mn-ea"/>
                <a:cs typeface="+mn-cs"/>
              </a:defRPr>
            </a:lvl1pPr>
            <a:lvl2pPr marL="355600" indent="-177800" algn="l" defTabSz="914400" rtl="0" eaLnBrk="1" latinLnBrk="0" hangingPunct="1">
              <a:lnSpc>
                <a:spcPct val="105000"/>
              </a:lnSpc>
              <a:spcBef>
                <a:spcPts val="0"/>
              </a:spcBef>
              <a:spcAft>
                <a:spcPts val="600"/>
              </a:spcAft>
              <a:buClr>
                <a:schemeClr val="accent1"/>
              </a:buClr>
              <a:buFont typeface="Arial" panose="020B0604020202020204" pitchFamily="34" charset="0"/>
              <a:buChar char="–"/>
              <a:defRPr lang="en-US" sz="1200" kern="1200" dirty="0" smtClean="0">
                <a:solidFill>
                  <a:srgbClr val="506270"/>
                </a:solidFill>
                <a:latin typeface="+mn-lt"/>
                <a:ea typeface="+mn-ea"/>
                <a:cs typeface="+mn-cs"/>
              </a:defRPr>
            </a:lvl2pPr>
            <a:lvl3pPr marL="531813" indent="-176213" algn="l" defTabSz="914400" rtl="0" eaLnBrk="1" latinLnBrk="0" hangingPunct="1">
              <a:lnSpc>
                <a:spcPct val="105000"/>
              </a:lnSpc>
              <a:spcBef>
                <a:spcPts val="0"/>
              </a:spcBef>
              <a:spcAft>
                <a:spcPts val="600"/>
              </a:spcAft>
              <a:buClr>
                <a:schemeClr val="accent1"/>
              </a:buClr>
              <a:buFont typeface="Arial" panose="020B0604020202020204" pitchFamily="34" charset="0"/>
              <a:buChar char="•"/>
              <a:defRPr lang="en-US" sz="1200" kern="1200" dirty="0" smtClean="0">
                <a:solidFill>
                  <a:srgbClr val="506270"/>
                </a:solidFill>
                <a:latin typeface="+mn-lt"/>
                <a:ea typeface="+mn-ea"/>
                <a:cs typeface="+mn-cs"/>
              </a:defRPr>
            </a:lvl3pPr>
            <a:lvl4pPr marL="723900" indent="-192088" algn="l" defTabSz="914400" rtl="0" eaLnBrk="1" latinLnBrk="0" hangingPunct="1">
              <a:lnSpc>
                <a:spcPct val="105000"/>
              </a:lnSpc>
              <a:spcBef>
                <a:spcPts val="0"/>
              </a:spcBef>
              <a:spcAft>
                <a:spcPts val="600"/>
              </a:spcAft>
              <a:buClr>
                <a:schemeClr val="accent1"/>
              </a:buClr>
              <a:buFont typeface="Arial" panose="020B0604020202020204" pitchFamily="34" charset="0"/>
              <a:buChar char="–"/>
              <a:defRPr lang="en-US" sz="1000" kern="1200" dirty="0" smtClean="0">
                <a:solidFill>
                  <a:srgbClr val="506270"/>
                </a:solidFill>
                <a:latin typeface="+mn-lt"/>
                <a:ea typeface="+mn-ea"/>
                <a:cs typeface="+mn-cs"/>
              </a:defRPr>
            </a:lvl4pPr>
            <a:lvl5pPr marL="900113" indent="-176213" algn="l" defTabSz="914400" rtl="0" eaLnBrk="1" latinLnBrk="0" hangingPunct="1">
              <a:lnSpc>
                <a:spcPct val="105000"/>
              </a:lnSpc>
              <a:spcBef>
                <a:spcPts val="0"/>
              </a:spcBef>
              <a:spcAft>
                <a:spcPts val="600"/>
              </a:spcAft>
              <a:buClr>
                <a:schemeClr val="accent1"/>
              </a:buClr>
              <a:buFont typeface="Arial" panose="020B0604020202020204" pitchFamily="34" charset="0"/>
              <a:buChar char="•"/>
              <a:defRPr lang="en-GB" sz="1000" kern="1200" dirty="0">
                <a:solidFill>
                  <a:srgbClr val="506270"/>
                </a:solidFill>
                <a:latin typeface="+mn-lt"/>
                <a:ea typeface="+mn-ea"/>
                <a:cs typeface="+mn-cs"/>
              </a:defRPr>
            </a:lvl5pPr>
            <a:lvl6pPr marL="1077913" indent="-177800" algn="l" defTabSz="914400" rtl="0" eaLnBrk="1" latinLnBrk="0" hangingPunct="1">
              <a:lnSpc>
                <a:spcPct val="114000"/>
              </a:lnSpc>
              <a:spcBef>
                <a:spcPts val="0"/>
              </a:spcBef>
              <a:spcAft>
                <a:spcPts val="300"/>
              </a:spcAft>
              <a:buFont typeface="Arial" panose="020B0604020202020204" pitchFamily="34" charset="0"/>
              <a:buChar char="–"/>
              <a:defRPr lang="en-US" sz="1200" kern="1200" dirty="0" smtClean="0">
                <a:solidFill>
                  <a:schemeClr val="tx1"/>
                </a:solidFill>
                <a:latin typeface="+mn-lt"/>
                <a:ea typeface="+mn-ea"/>
                <a:cs typeface="+mn-cs"/>
              </a:defRPr>
            </a:lvl6pPr>
            <a:lvl7pPr marL="1255713" indent="-177800" algn="l" defTabSz="914400" rtl="0" eaLnBrk="1" latinLnBrk="0" hangingPunct="1">
              <a:lnSpc>
                <a:spcPct val="114000"/>
              </a:lnSpc>
              <a:spcBef>
                <a:spcPts val="0"/>
              </a:spcBef>
              <a:spcAft>
                <a:spcPts val="300"/>
              </a:spcAft>
              <a:buFont typeface="Arial" panose="020B0604020202020204" pitchFamily="34" charset="0"/>
              <a:buChar char="•"/>
              <a:defRPr lang="en-US" sz="1200" kern="1200" dirty="0" smtClean="0">
                <a:solidFill>
                  <a:schemeClr val="tx1"/>
                </a:solidFill>
                <a:latin typeface="+mn-lt"/>
                <a:ea typeface="+mn-ea"/>
                <a:cs typeface="+mn-cs"/>
              </a:defRPr>
            </a:lvl7pPr>
            <a:lvl8pPr marL="1433513" indent="-177800" algn="l" defTabSz="914400" rtl="0" eaLnBrk="1" latinLnBrk="0" hangingPunct="1">
              <a:lnSpc>
                <a:spcPct val="114000"/>
              </a:lnSpc>
              <a:spcBef>
                <a:spcPts val="0"/>
              </a:spcBef>
              <a:spcAft>
                <a:spcPts val="300"/>
              </a:spcAft>
              <a:buFont typeface="Arial" panose="020B0604020202020204" pitchFamily="34" charset="0"/>
              <a:buChar char="–"/>
              <a:defRPr lang="en-US" sz="1200" kern="1200" dirty="0" smtClean="0">
                <a:solidFill>
                  <a:schemeClr val="tx1"/>
                </a:solidFill>
                <a:latin typeface="+mn-lt"/>
                <a:ea typeface="+mn-ea"/>
                <a:cs typeface="+mn-cs"/>
              </a:defRPr>
            </a:lvl8pPr>
            <a:lvl9pPr marL="1609725" indent="-176213" algn="l" defTabSz="914400" rtl="0" eaLnBrk="1" latinLnBrk="0" hangingPunct="1">
              <a:lnSpc>
                <a:spcPct val="114000"/>
              </a:lnSpc>
              <a:spcBef>
                <a:spcPts val="0"/>
              </a:spcBef>
              <a:spcAft>
                <a:spcPts val="300"/>
              </a:spcAft>
              <a:buFont typeface="Arial" panose="020B0604020202020204" pitchFamily="34" charset="0"/>
              <a:buChar char="•"/>
              <a:defRPr lang="en-GB" sz="1200" kern="1200" dirty="0">
                <a:solidFill>
                  <a:schemeClr val="tx1"/>
                </a:solidFill>
                <a:latin typeface="+mn-lt"/>
                <a:ea typeface="+mn-ea"/>
                <a:cs typeface="+mn-cs"/>
              </a:defRPr>
            </a:lvl9pPr>
          </a:lstStyle>
          <a:p>
            <a:r>
              <a:rPr lang="en-GB" dirty="0"/>
              <a:t>The need for (cross-border) network synchronisation may bring along various issues</a:t>
            </a:r>
          </a:p>
          <a:p>
            <a:r>
              <a:rPr lang="en-GB" dirty="0"/>
              <a:t>For TDD low-band networks, there could be issues around self-interference and increased latency</a:t>
            </a:r>
          </a:p>
        </p:txBody>
      </p:sp>
      <p:sp>
        <p:nvSpPr>
          <p:cNvPr id="23" name="Content Placeholder 20">
            <a:extLst>
              <a:ext uri="{FF2B5EF4-FFF2-40B4-BE49-F238E27FC236}">
                <a16:creationId xmlns:a16="http://schemas.microsoft.com/office/drawing/2014/main" id="{E58F9A32-CAD0-48F2-808F-CE26030143D1}"/>
              </a:ext>
            </a:extLst>
          </p:cNvPr>
          <p:cNvSpPr txBox="1">
            <a:spLocks/>
          </p:cNvSpPr>
          <p:nvPr/>
        </p:nvSpPr>
        <p:spPr>
          <a:xfrm>
            <a:off x="4100148" y="3292664"/>
            <a:ext cx="7612474" cy="892661"/>
          </a:xfrm>
          <a:prstGeom prst="rect">
            <a:avLst/>
          </a:prstGeom>
        </p:spPr>
        <p:txBody>
          <a:bodyPr vert="horz" lIns="36000" tIns="36000" rIns="36000" bIns="36000" rtlCol="0" anchor="ctr">
            <a:noAutofit/>
          </a:bodyPr>
          <a:lstStyle>
            <a:lvl1pPr marL="173038" indent="-173038" algn="l" defTabSz="914400" rtl="0" eaLnBrk="1" latinLnBrk="0" hangingPunct="1">
              <a:lnSpc>
                <a:spcPct val="105000"/>
              </a:lnSpc>
              <a:spcBef>
                <a:spcPts val="0"/>
              </a:spcBef>
              <a:spcAft>
                <a:spcPts val="600"/>
              </a:spcAft>
              <a:buClr>
                <a:schemeClr val="accent1"/>
              </a:buClr>
              <a:buFont typeface="Arial" panose="020B0604020202020204" pitchFamily="34" charset="0"/>
              <a:buChar char="•"/>
              <a:defRPr lang="en-US" sz="1300" kern="1200" dirty="0" smtClean="0">
                <a:solidFill>
                  <a:srgbClr val="506270"/>
                </a:solidFill>
                <a:latin typeface="+mn-lt"/>
                <a:ea typeface="+mn-ea"/>
                <a:cs typeface="+mn-cs"/>
              </a:defRPr>
            </a:lvl1pPr>
            <a:lvl2pPr marL="355600" indent="-177800" algn="l" defTabSz="914400" rtl="0" eaLnBrk="1" latinLnBrk="0" hangingPunct="1">
              <a:lnSpc>
                <a:spcPct val="105000"/>
              </a:lnSpc>
              <a:spcBef>
                <a:spcPts val="0"/>
              </a:spcBef>
              <a:spcAft>
                <a:spcPts val="600"/>
              </a:spcAft>
              <a:buClr>
                <a:schemeClr val="accent1"/>
              </a:buClr>
              <a:buFont typeface="Arial" panose="020B0604020202020204" pitchFamily="34" charset="0"/>
              <a:buChar char="–"/>
              <a:defRPr lang="en-US" sz="1200" kern="1200" dirty="0" smtClean="0">
                <a:solidFill>
                  <a:srgbClr val="506270"/>
                </a:solidFill>
                <a:latin typeface="+mn-lt"/>
                <a:ea typeface="+mn-ea"/>
                <a:cs typeface="+mn-cs"/>
              </a:defRPr>
            </a:lvl2pPr>
            <a:lvl3pPr marL="531813" indent="-176213" algn="l" defTabSz="914400" rtl="0" eaLnBrk="1" latinLnBrk="0" hangingPunct="1">
              <a:lnSpc>
                <a:spcPct val="105000"/>
              </a:lnSpc>
              <a:spcBef>
                <a:spcPts val="0"/>
              </a:spcBef>
              <a:spcAft>
                <a:spcPts val="600"/>
              </a:spcAft>
              <a:buClr>
                <a:schemeClr val="accent1"/>
              </a:buClr>
              <a:buFont typeface="Arial" panose="020B0604020202020204" pitchFamily="34" charset="0"/>
              <a:buChar char="•"/>
              <a:defRPr lang="en-US" sz="1200" kern="1200" dirty="0" smtClean="0">
                <a:solidFill>
                  <a:srgbClr val="506270"/>
                </a:solidFill>
                <a:latin typeface="+mn-lt"/>
                <a:ea typeface="+mn-ea"/>
                <a:cs typeface="+mn-cs"/>
              </a:defRPr>
            </a:lvl3pPr>
            <a:lvl4pPr marL="723900" indent="-192088" algn="l" defTabSz="914400" rtl="0" eaLnBrk="1" latinLnBrk="0" hangingPunct="1">
              <a:lnSpc>
                <a:spcPct val="105000"/>
              </a:lnSpc>
              <a:spcBef>
                <a:spcPts val="0"/>
              </a:spcBef>
              <a:spcAft>
                <a:spcPts val="600"/>
              </a:spcAft>
              <a:buClr>
                <a:schemeClr val="accent1"/>
              </a:buClr>
              <a:buFont typeface="Arial" panose="020B0604020202020204" pitchFamily="34" charset="0"/>
              <a:buChar char="–"/>
              <a:defRPr lang="en-US" sz="1000" kern="1200" dirty="0" smtClean="0">
                <a:solidFill>
                  <a:srgbClr val="506270"/>
                </a:solidFill>
                <a:latin typeface="+mn-lt"/>
                <a:ea typeface="+mn-ea"/>
                <a:cs typeface="+mn-cs"/>
              </a:defRPr>
            </a:lvl4pPr>
            <a:lvl5pPr marL="900113" indent="-176213" algn="l" defTabSz="914400" rtl="0" eaLnBrk="1" latinLnBrk="0" hangingPunct="1">
              <a:lnSpc>
                <a:spcPct val="105000"/>
              </a:lnSpc>
              <a:spcBef>
                <a:spcPts val="0"/>
              </a:spcBef>
              <a:spcAft>
                <a:spcPts val="600"/>
              </a:spcAft>
              <a:buClr>
                <a:schemeClr val="accent1"/>
              </a:buClr>
              <a:buFont typeface="Arial" panose="020B0604020202020204" pitchFamily="34" charset="0"/>
              <a:buChar char="•"/>
              <a:defRPr lang="en-GB" sz="1000" kern="1200" dirty="0">
                <a:solidFill>
                  <a:srgbClr val="506270"/>
                </a:solidFill>
                <a:latin typeface="+mn-lt"/>
                <a:ea typeface="+mn-ea"/>
                <a:cs typeface="+mn-cs"/>
              </a:defRPr>
            </a:lvl5pPr>
            <a:lvl6pPr marL="1077913" indent="-177800" algn="l" defTabSz="914400" rtl="0" eaLnBrk="1" latinLnBrk="0" hangingPunct="1">
              <a:lnSpc>
                <a:spcPct val="114000"/>
              </a:lnSpc>
              <a:spcBef>
                <a:spcPts val="0"/>
              </a:spcBef>
              <a:spcAft>
                <a:spcPts val="300"/>
              </a:spcAft>
              <a:buFont typeface="Arial" panose="020B0604020202020204" pitchFamily="34" charset="0"/>
              <a:buChar char="–"/>
              <a:defRPr lang="en-US" sz="1200" kern="1200" dirty="0" smtClean="0">
                <a:solidFill>
                  <a:schemeClr val="tx1"/>
                </a:solidFill>
                <a:latin typeface="+mn-lt"/>
                <a:ea typeface="+mn-ea"/>
                <a:cs typeface="+mn-cs"/>
              </a:defRPr>
            </a:lvl6pPr>
            <a:lvl7pPr marL="1255713" indent="-177800" algn="l" defTabSz="914400" rtl="0" eaLnBrk="1" latinLnBrk="0" hangingPunct="1">
              <a:lnSpc>
                <a:spcPct val="114000"/>
              </a:lnSpc>
              <a:spcBef>
                <a:spcPts val="0"/>
              </a:spcBef>
              <a:spcAft>
                <a:spcPts val="300"/>
              </a:spcAft>
              <a:buFont typeface="Arial" panose="020B0604020202020204" pitchFamily="34" charset="0"/>
              <a:buChar char="•"/>
              <a:defRPr lang="en-US" sz="1200" kern="1200" dirty="0" smtClean="0">
                <a:solidFill>
                  <a:schemeClr val="tx1"/>
                </a:solidFill>
                <a:latin typeface="+mn-lt"/>
                <a:ea typeface="+mn-ea"/>
                <a:cs typeface="+mn-cs"/>
              </a:defRPr>
            </a:lvl7pPr>
            <a:lvl8pPr marL="1433513" indent="-177800" algn="l" defTabSz="914400" rtl="0" eaLnBrk="1" latinLnBrk="0" hangingPunct="1">
              <a:lnSpc>
                <a:spcPct val="114000"/>
              </a:lnSpc>
              <a:spcBef>
                <a:spcPts val="0"/>
              </a:spcBef>
              <a:spcAft>
                <a:spcPts val="300"/>
              </a:spcAft>
              <a:buFont typeface="Arial" panose="020B0604020202020204" pitchFamily="34" charset="0"/>
              <a:buChar char="–"/>
              <a:defRPr lang="en-US" sz="1200" kern="1200" dirty="0" smtClean="0">
                <a:solidFill>
                  <a:schemeClr val="tx1"/>
                </a:solidFill>
                <a:latin typeface="+mn-lt"/>
                <a:ea typeface="+mn-ea"/>
                <a:cs typeface="+mn-cs"/>
              </a:defRPr>
            </a:lvl8pPr>
            <a:lvl9pPr marL="1609725" indent="-176213" algn="l" defTabSz="914400" rtl="0" eaLnBrk="1" latinLnBrk="0" hangingPunct="1">
              <a:lnSpc>
                <a:spcPct val="114000"/>
              </a:lnSpc>
              <a:spcBef>
                <a:spcPts val="0"/>
              </a:spcBef>
              <a:spcAft>
                <a:spcPts val="300"/>
              </a:spcAft>
              <a:buFont typeface="Arial" panose="020B0604020202020204" pitchFamily="34" charset="0"/>
              <a:buChar char="•"/>
              <a:defRPr lang="en-GB" sz="1200" kern="1200" dirty="0">
                <a:solidFill>
                  <a:schemeClr val="tx1"/>
                </a:solidFill>
                <a:latin typeface="+mn-lt"/>
                <a:ea typeface="+mn-ea"/>
                <a:cs typeface="+mn-cs"/>
              </a:defRPr>
            </a:lvl9pPr>
          </a:lstStyle>
          <a:p>
            <a:r>
              <a:rPr lang="en-GB" dirty="0"/>
              <a:t>Recent technology developments focus on de-coupling UL / DL and aggregating (uplink-constrained, capacity-rich) high bands with (capacity-constrained, good-coverage) low bands</a:t>
            </a:r>
          </a:p>
          <a:p>
            <a:r>
              <a:rPr lang="en-GB" dirty="0"/>
              <a:t>This may shift spectrum demand in low bands to providing more uplink capacity…</a:t>
            </a:r>
          </a:p>
        </p:txBody>
      </p:sp>
      <p:sp>
        <p:nvSpPr>
          <p:cNvPr id="24" name="Content Placeholder 20">
            <a:extLst>
              <a:ext uri="{FF2B5EF4-FFF2-40B4-BE49-F238E27FC236}">
                <a16:creationId xmlns:a16="http://schemas.microsoft.com/office/drawing/2014/main" id="{D4B6572D-E797-40CC-BB5F-4933BA24EB48}"/>
              </a:ext>
            </a:extLst>
          </p:cNvPr>
          <p:cNvSpPr txBox="1">
            <a:spLocks/>
          </p:cNvSpPr>
          <p:nvPr/>
        </p:nvSpPr>
        <p:spPr>
          <a:xfrm>
            <a:off x="4100148" y="4293095"/>
            <a:ext cx="7612474" cy="892661"/>
          </a:xfrm>
          <a:prstGeom prst="rect">
            <a:avLst/>
          </a:prstGeom>
        </p:spPr>
        <p:txBody>
          <a:bodyPr vert="horz" lIns="36000" tIns="36000" rIns="36000" bIns="36000" rtlCol="0" anchor="ctr">
            <a:noAutofit/>
          </a:bodyPr>
          <a:lstStyle>
            <a:lvl1pPr marL="173038" indent="-173038" algn="l" defTabSz="914400" rtl="0" eaLnBrk="1" latinLnBrk="0" hangingPunct="1">
              <a:lnSpc>
                <a:spcPct val="105000"/>
              </a:lnSpc>
              <a:spcBef>
                <a:spcPts val="0"/>
              </a:spcBef>
              <a:spcAft>
                <a:spcPts val="600"/>
              </a:spcAft>
              <a:buClr>
                <a:schemeClr val="accent1"/>
              </a:buClr>
              <a:buFont typeface="Arial" panose="020B0604020202020204" pitchFamily="34" charset="0"/>
              <a:buChar char="•"/>
              <a:defRPr lang="en-US" sz="1300" kern="1200" dirty="0" smtClean="0">
                <a:solidFill>
                  <a:srgbClr val="506270"/>
                </a:solidFill>
                <a:latin typeface="+mn-lt"/>
                <a:ea typeface="+mn-ea"/>
                <a:cs typeface="+mn-cs"/>
              </a:defRPr>
            </a:lvl1pPr>
            <a:lvl2pPr marL="355600" indent="-177800" algn="l" defTabSz="914400" rtl="0" eaLnBrk="1" latinLnBrk="0" hangingPunct="1">
              <a:lnSpc>
                <a:spcPct val="105000"/>
              </a:lnSpc>
              <a:spcBef>
                <a:spcPts val="0"/>
              </a:spcBef>
              <a:spcAft>
                <a:spcPts val="600"/>
              </a:spcAft>
              <a:buClr>
                <a:schemeClr val="accent1"/>
              </a:buClr>
              <a:buFont typeface="Arial" panose="020B0604020202020204" pitchFamily="34" charset="0"/>
              <a:buChar char="–"/>
              <a:defRPr lang="en-US" sz="1200" kern="1200" dirty="0" smtClean="0">
                <a:solidFill>
                  <a:srgbClr val="506270"/>
                </a:solidFill>
                <a:latin typeface="+mn-lt"/>
                <a:ea typeface="+mn-ea"/>
                <a:cs typeface="+mn-cs"/>
              </a:defRPr>
            </a:lvl2pPr>
            <a:lvl3pPr marL="531813" indent="-176213" algn="l" defTabSz="914400" rtl="0" eaLnBrk="1" latinLnBrk="0" hangingPunct="1">
              <a:lnSpc>
                <a:spcPct val="105000"/>
              </a:lnSpc>
              <a:spcBef>
                <a:spcPts val="0"/>
              </a:spcBef>
              <a:spcAft>
                <a:spcPts val="600"/>
              </a:spcAft>
              <a:buClr>
                <a:schemeClr val="accent1"/>
              </a:buClr>
              <a:buFont typeface="Arial" panose="020B0604020202020204" pitchFamily="34" charset="0"/>
              <a:buChar char="•"/>
              <a:defRPr lang="en-US" sz="1200" kern="1200" dirty="0" smtClean="0">
                <a:solidFill>
                  <a:srgbClr val="506270"/>
                </a:solidFill>
                <a:latin typeface="+mn-lt"/>
                <a:ea typeface="+mn-ea"/>
                <a:cs typeface="+mn-cs"/>
              </a:defRPr>
            </a:lvl3pPr>
            <a:lvl4pPr marL="723900" indent="-192088" algn="l" defTabSz="914400" rtl="0" eaLnBrk="1" latinLnBrk="0" hangingPunct="1">
              <a:lnSpc>
                <a:spcPct val="105000"/>
              </a:lnSpc>
              <a:spcBef>
                <a:spcPts val="0"/>
              </a:spcBef>
              <a:spcAft>
                <a:spcPts val="600"/>
              </a:spcAft>
              <a:buClr>
                <a:schemeClr val="accent1"/>
              </a:buClr>
              <a:buFont typeface="Arial" panose="020B0604020202020204" pitchFamily="34" charset="0"/>
              <a:buChar char="–"/>
              <a:defRPr lang="en-US" sz="1000" kern="1200" dirty="0" smtClean="0">
                <a:solidFill>
                  <a:srgbClr val="506270"/>
                </a:solidFill>
                <a:latin typeface="+mn-lt"/>
                <a:ea typeface="+mn-ea"/>
                <a:cs typeface="+mn-cs"/>
              </a:defRPr>
            </a:lvl4pPr>
            <a:lvl5pPr marL="900113" indent="-176213" algn="l" defTabSz="914400" rtl="0" eaLnBrk="1" latinLnBrk="0" hangingPunct="1">
              <a:lnSpc>
                <a:spcPct val="105000"/>
              </a:lnSpc>
              <a:spcBef>
                <a:spcPts val="0"/>
              </a:spcBef>
              <a:spcAft>
                <a:spcPts val="600"/>
              </a:spcAft>
              <a:buClr>
                <a:schemeClr val="accent1"/>
              </a:buClr>
              <a:buFont typeface="Arial" panose="020B0604020202020204" pitchFamily="34" charset="0"/>
              <a:buChar char="•"/>
              <a:defRPr lang="en-GB" sz="1000" kern="1200" dirty="0">
                <a:solidFill>
                  <a:srgbClr val="506270"/>
                </a:solidFill>
                <a:latin typeface="+mn-lt"/>
                <a:ea typeface="+mn-ea"/>
                <a:cs typeface="+mn-cs"/>
              </a:defRPr>
            </a:lvl5pPr>
            <a:lvl6pPr marL="1077913" indent="-177800" algn="l" defTabSz="914400" rtl="0" eaLnBrk="1" latinLnBrk="0" hangingPunct="1">
              <a:lnSpc>
                <a:spcPct val="114000"/>
              </a:lnSpc>
              <a:spcBef>
                <a:spcPts val="0"/>
              </a:spcBef>
              <a:spcAft>
                <a:spcPts val="300"/>
              </a:spcAft>
              <a:buFont typeface="Arial" panose="020B0604020202020204" pitchFamily="34" charset="0"/>
              <a:buChar char="–"/>
              <a:defRPr lang="en-US" sz="1200" kern="1200" dirty="0" smtClean="0">
                <a:solidFill>
                  <a:schemeClr val="tx1"/>
                </a:solidFill>
                <a:latin typeface="+mn-lt"/>
                <a:ea typeface="+mn-ea"/>
                <a:cs typeface="+mn-cs"/>
              </a:defRPr>
            </a:lvl6pPr>
            <a:lvl7pPr marL="1255713" indent="-177800" algn="l" defTabSz="914400" rtl="0" eaLnBrk="1" latinLnBrk="0" hangingPunct="1">
              <a:lnSpc>
                <a:spcPct val="114000"/>
              </a:lnSpc>
              <a:spcBef>
                <a:spcPts val="0"/>
              </a:spcBef>
              <a:spcAft>
                <a:spcPts val="300"/>
              </a:spcAft>
              <a:buFont typeface="Arial" panose="020B0604020202020204" pitchFamily="34" charset="0"/>
              <a:buChar char="•"/>
              <a:defRPr lang="en-US" sz="1200" kern="1200" dirty="0" smtClean="0">
                <a:solidFill>
                  <a:schemeClr val="tx1"/>
                </a:solidFill>
                <a:latin typeface="+mn-lt"/>
                <a:ea typeface="+mn-ea"/>
                <a:cs typeface="+mn-cs"/>
              </a:defRPr>
            </a:lvl7pPr>
            <a:lvl8pPr marL="1433513" indent="-177800" algn="l" defTabSz="914400" rtl="0" eaLnBrk="1" latinLnBrk="0" hangingPunct="1">
              <a:lnSpc>
                <a:spcPct val="114000"/>
              </a:lnSpc>
              <a:spcBef>
                <a:spcPts val="0"/>
              </a:spcBef>
              <a:spcAft>
                <a:spcPts val="300"/>
              </a:spcAft>
              <a:buFont typeface="Arial" panose="020B0604020202020204" pitchFamily="34" charset="0"/>
              <a:buChar char="–"/>
              <a:defRPr lang="en-US" sz="1200" kern="1200" dirty="0" smtClean="0">
                <a:solidFill>
                  <a:schemeClr val="tx1"/>
                </a:solidFill>
                <a:latin typeface="+mn-lt"/>
                <a:ea typeface="+mn-ea"/>
                <a:cs typeface="+mn-cs"/>
              </a:defRPr>
            </a:lvl8pPr>
            <a:lvl9pPr marL="1609725" indent="-176213" algn="l" defTabSz="914400" rtl="0" eaLnBrk="1" latinLnBrk="0" hangingPunct="1">
              <a:lnSpc>
                <a:spcPct val="114000"/>
              </a:lnSpc>
              <a:spcBef>
                <a:spcPts val="0"/>
              </a:spcBef>
              <a:spcAft>
                <a:spcPts val="300"/>
              </a:spcAft>
              <a:buFont typeface="Arial" panose="020B0604020202020204" pitchFamily="34" charset="0"/>
              <a:buChar char="•"/>
              <a:defRPr lang="en-GB" sz="1200" kern="1200" dirty="0">
                <a:solidFill>
                  <a:schemeClr val="tx1"/>
                </a:solidFill>
                <a:latin typeface="+mn-lt"/>
                <a:ea typeface="+mn-ea"/>
                <a:cs typeface="+mn-cs"/>
              </a:defRPr>
            </a:lvl9pPr>
          </a:lstStyle>
          <a:p>
            <a:r>
              <a:rPr lang="en-GB" dirty="0"/>
              <a:t>In response to our report, the UK Spectrum Policy published a report in August 2018, which discusses the potential cost implications for MNOs in more detail (see next slide)</a:t>
            </a:r>
          </a:p>
        </p:txBody>
      </p:sp>
      <p:sp>
        <p:nvSpPr>
          <p:cNvPr id="25" name="Content Placeholder 20">
            <a:extLst>
              <a:ext uri="{FF2B5EF4-FFF2-40B4-BE49-F238E27FC236}">
                <a16:creationId xmlns:a16="http://schemas.microsoft.com/office/drawing/2014/main" id="{97199246-9FB6-4957-A15F-F4545F46C028}"/>
              </a:ext>
            </a:extLst>
          </p:cNvPr>
          <p:cNvSpPr txBox="1">
            <a:spLocks/>
          </p:cNvSpPr>
          <p:nvPr/>
        </p:nvSpPr>
        <p:spPr>
          <a:xfrm>
            <a:off x="4100148" y="5345377"/>
            <a:ext cx="7612474" cy="892661"/>
          </a:xfrm>
          <a:prstGeom prst="rect">
            <a:avLst/>
          </a:prstGeom>
        </p:spPr>
        <p:txBody>
          <a:bodyPr vert="horz" lIns="36000" tIns="36000" rIns="36000" bIns="36000" rtlCol="0" anchor="ctr">
            <a:noAutofit/>
          </a:bodyPr>
          <a:lstStyle>
            <a:lvl1pPr marL="173038" indent="-173038" algn="l" defTabSz="914400" rtl="0" eaLnBrk="1" latinLnBrk="0" hangingPunct="1">
              <a:lnSpc>
                <a:spcPct val="105000"/>
              </a:lnSpc>
              <a:spcBef>
                <a:spcPts val="0"/>
              </a:spcBef>
              <a:spcAft>
                <a:spcPts val="600"/>
              </a:spcAft>
              <a:buClr>
                <a:schemeClr val="accent1"/>
              </a:buClr>
              <a:buFont typeface="Arial" panose="020B0604020202020204" pitchFamily="34" charset="0"/>
              <a:buChar char="•"/>
              <a:defRPr lang="en-US" sz="1300" kern="1200" dirty="0" smtClean="0">
                <a:solidFill>
                  <a:srgbClr val="506270"/>
                </a:solidFill>
                <a:latin typeface="+mn-lt"/>
                <a:ea typeface="+mn-ea"/>
                <a:cs typeface="+mn-cs"/>
              </a:defRPr>
            </a:lvl1pPr>
            <a:lvl2pPr marL="355600" indent="-177800" algn="l" defTabSz="914400" rtl="0" eaLnBrk="1" latinLnBrk="0" hangingPunct="1">
              <a:lnSpc>
                <a:spcPct val="105000"/>
              </a:lnSpc>
              <a:spcBef>
                <a:spcPts val="0"/>
              </a:spcBef>
              <a:spcAft>
                <a:spcPts val="600"/>
              </a:spcAft>
              <a:buClr>
                <a:schemeClr val="accent1"/>
              </a:buClr>
              <a:buFont typeface="Arial" panose="020B0604020202020204" pitchFamily="34" charset="0"/>
              <a:buChar char="–"/>
              <a:defRPr lang="en-US" sz="1200" kern="1200" dirty="0" smtClean="0">
                <a:solidFill>
                  <a:srgbClr val="506270"/>
                </a:solidFill>
                <a:latin typeface="+mn-lt"/>
                <a:ea typeface="+mn-ea"/>
                <a:cs typeface="+mn-cs"/>
              </a:defRPr>
            </a:lvl2pPr>
            <a:lvl3pPr marL="531813" indent="-176213" algn="l" defTabSz="914400" rtl="0" eaLnBrk="1" latinLnBrk="0" hangingPunct="1">
              <a:lnSpc>
                <a:spcPct val="105000"/>
              </a:lnSpc>
              <a:spcBef>
                <a:spcPts val="0"/>
              </a:spcBef>
              <a:spcAft>
                <a:spcPts val="600"/>
              </a:spcAft>
              <a:buClr>
                <a:schemeClr val="accent1"/>
              </a:buClr>
              <a:buFont typeface="Arial" panose="020B0604020202020204" pitchFamily="34" charset="0"/>
              <a:buChar char="•"/>
              <a:defRPr lang="en-US" sz="1200" kern="1200" dirty="0" smtClean="0">
                <a:solidFill>
                  <a:srgbClr val="506270"/>
                </a:solidFill>
                <a:latin typeface="+mn-lt"/>
                <a:ea typeface="+mn-ea"/>
                <a:cs typeface="+mn-cs"/>
              </a:defRPr>
            </a:lvl3pPr>
            <a:lvl4pPr marL="723900" indent="-192088" algn="l" defTabSz="914400" rtl="0" eaLnBrk="1" latinLnBrk="0" hangingPunct="1">
              <a:lnSpc>
                <a:spcPct val="105000"/>
              </a:lnSpc>
              <a:spcBef>
                <a:spcPts val="0"/>
              </a:spcBef>
              <a:spcAft>
                <a:spcPts val="600"/>
              </a:spcAft>
              <a:buClr>
                <a:schemeClr val="accent1"/>
              </a:buClr>
              <a:buFont typeface="Arial" panose="020B0604020202020204" pitchFamily="34" charset="0"/>
              <a:buChar char="–"/>
              <a:defRPr lang="en-US" sz="1000" kern="1200" dirty="0" smtClean="0">
                <a:solidFill>
                  <a:srgbClr val="506270"/>
                </a:solidFill>
                <a:latin typeface="+mn-lt"/>
                <a:ea typeface="+mn-ea"/>
                <a:cs typeface="+mn-cs"/>
              </a:defRPr>
            </a:lvl4pPr>
            <a:lvl5pPr marL="900113" indent="-176213" algn="l" defTabSz="914400" rtl="0" eaLnBrk="1" latinLnBrk="0" hangingPunct="1">
              <a:lnSpc>
                <a:spcPct val="105000"/>
              </a:lnSpc>
              <a:spcBef>
                <a:spcPts val="0"/>
              </a:spcBef>
              <a:spcAft>
                <a:spcPts val="600"/>
              </a:spcAft>
              <a:buClr>
                <a:schemeClr val="accent1"/>
              </a:buClr>
              <a:buFont typeface="Arial" panose="020B0604020202020204" pitchFamily="34" charset="0"/>
              <a:buChar char="•"/>
              <a:defRPr lang="en-GB" sz="1000" kern="1200" dirty="0">
                <a:solidFill>
                  <a:srgbClr val="506270"/>
                </a:solidFill>
                <a:latin typeface="+mn-lt"/>
                <a:ea typeface="+mn-ea"/>
                <a:cs typeface="+mn-cs"/>
              </a:defRPr>
            </a:lvl5pPr>
            <a:lvl6pPr marL="1077913" indent="-177800" algn="l" defTabSz="914400" rtl="0" eaLnBrk="1" latinLnBrk="0" hangingPunct="1">
              <a:lnSpc>
                <a:spcPct val="114000"/>
              </a:lnSpc>
              <a:spcBef>
                <a:spcPts val="0"/>
              </a:spcBef>
              <a:spcAft>
                <a:spcPts val="300"/>
              </a:spcAft>
              <a:buFont typeface="Arial" panose="020B0604020202020204" pitchFamily="34" charset="0"/>
              <a:buChar char="–"/>
              <a:defRPr lang="en-US" sz="1200" kern="1200" dirty="0" smtClean="0">
                <a:solidFill>
                  <a:schemeClr val="tx1"/>
                </a:solidFill>
                <a:latin typeface="+mn-lt"/>
                <a:ea typeface="+mn-ea"/>
                <a:cs typeface="+mn-cs"/>
              </a:defRPr>
            </a:lvl6pPr>
            <a:lvl7pPr marL="1255713" indent="-177800" algn="l" defTabSz="914400" rtl="0" eaLnBrk="1" latinLnBrk="0" hangingPunct="1">
              <a:lnSpc>
                <a:spcPct val="114000"/>
              </a:lnSpc>
              <a:spcBef>
                <a:spcPts val="0"/>
              </a:spcBef>
              <a:spcAft>
                <a:spcPts val="300"/>
              </a:spcAft>
              <a:buFont typeface="Arial" panose="020B0604020202020204" pitchFamily="34" charset="0"/>
              <a:buChar char="•"/>
              <a:defRPr lang="en-US" sz="1200" kern="1200" dirty="0" smtClean="0">
                <a:solidFill>
                  <a:schemeClr val="tx1"/>
                </a:solidFill>
                <a:latin typeface="+mn-lt"/>
                <a:ea typeface="+mn-ea"/>
                <a:cs typeface="+mn-cs"/>
              </a:defRPr>
            </a:lvl7pPr>
            <a:lvl8pPr marL="1433513" indent="-177800" algn="l" defTabSz="914400" rtl="0" eaLnBrk="1" latinLnBrk="0" hangingPunct="1">
              <a:lnSpc>
                <a:spcPct val="114000"/>
              </a:lnSpc>
              <a:spcBef>
                <a:spcPts val="0"/>
              </a:spcBef>
              <a:spcAft>
                <a:spcPts val="300"/>
              </a:spcAft>
              <a:buFont typeface="Arial" panose="020B0604020202020204" pitchFamily="34" charset="0"/>
              <a:buChar char="–"/>
              <a:defRPr lang="en-US" sz="1200" kern="1200" dirty="0" smtClean="0">
                <a:solidFill>
                  <a:schemeClr val="tx1"/>
                </a:solidFill>
                <a:latin typeface="+mn-lt"/>
                <a:ea typeface="+mn-ea"/>
                <a:cs typeface="+mn-cs"/>
              </a:defRPr>
            </a:lvl8pPr>
            <a:lvl9pPr marL="1609725" indent="-176213" algn="l" defTabSz="914400" rtl="0" eaLnBrk="1" latinLnBrk="0" hangingPunct="1">
              <a:lnSpc>
                <a:spcPct val="114000"/>
              </a:lnSpc>
              <a:spcBef>
                <a:spcPts val="0"/>
              </a:spcBef>
              <a:spcAft>
                <a:spcPts val="300"/>
              </a:spcAft>
              <a:buFont typeface="Arial" panose="020B0604020202020204" pitchFamily="34" charset="0"/>
              <a:buChar char="•"/>
              <a:defRPr lang="en-GB" sz="1200" kern="1200" dirty="0">
                <a:solidFill>
                  <a:schemeClr val="tx1"/>
                </a:solidFill>
                <a:latin typeface="+mn-lt"/>
                <a:ea typeface="+mn-ea"/>
                <a:cs typeface="+mn-cs"/>
              </a:defRPr>
            </a:lvl9pPr>
          </a:lstStyle>
          <a:p>
            <a:r>
              <a:rPr lang="en-GB" dirty="0"/>
              <a:t>There were good reasons to focus our report on the situation in the UK / Europe</a:t>
            </a:r>
          </a:p>
          <a:p>
            <a:r>
              <a:rPr lang="en-GB" dirty="0"/>
              <a:t>However, we have also discussed the report with interested parties in South America and have heard from interest in South-East Asia</a:t>
            </a:r>
          </a:p>
        </p:txBody>
      </p:sp>
    </p:spTree>
    <p:extLst>
      <p:ext uri="{BB962C8B-B14F-4D97-AF65-F5344CB8AC3E}">
        <p14:creationId xmlns:p14="http://schemas.microsoft.com/office/powerpoint/2010/main" val="499199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B9449-F12A-4D44-A5AC-EAEFC580A723}"/>
              </a:ext>
            </a:extLst>
          </p:cNvPr>
          <p:cNvSpPr>
            <a:spLocks noGrp="1"/>
          </p:cNvSpPr>
          <p:nvPr>
            <p:ph type="title"/>
          </p:nvPr>
        </p:nvSpPr>
        <p:spPr/>
        <p:txBody>
          <a:bodyPr/>
          <a:lstStyle/>
          <a:p>
            <a:r>
              <a:rPr lang="en-GB" dirty="0"/>
              <a:t>Our study has recently been critiqued by the UK Spectrum Policy Forum</a:t>
            </a:r>
          </a:p>
        </p:txBody>
      </p:sp>
      <p:sp>
        <p:nvSpPr>
          <p:cNvPr id="3" name="Slide Number Placeholder 2">
            <a:extLst>
              <a:ext uri="{FF2B5EF4-FFF2-40B4-BE49-F238E27FC236}">
                <a16:creationId xmlns:a16="http://schemas.microsoft.com/office/drawing/2014/main" id="{433F77A5-2CDD-4EBF-BE13-742252067388}"/>
              </a:ext>
            </a:extLst>
          </p:cNvPr>
          <p:cNvSpPr>
            <a:spLocks noGrp="1"/>
          </p:cNvSpPr>
          <p:nvPr>
            <p:ph type="sldNum" sz="quarter" idx="4"/>
          </p:nvPr>
        </p:nvSpPr>
        <p:spPr/>
        <p:txBody>
          <a:bodyPr/>
          <a:lstStyle/>
          <a:p>
            <a:fld id="{744657E7-3C9F-4794-A9EF-F6BB8383DFEC}" type="slidenum">
              <a:rPr lang="en-GB" smtClean="0"/>
              <a:pPr/>
              <a:t>8</a:t>
            </a:fld>
            <a:endParaRPr lang="en-GB" dirty="0"/>
          </a:p>
        </p:txBody>
      </p:sp>
      <p:sp>
        <p:nvSpPr>
          <p:cNvPr id="9" name="Content Placeholder 8">
            <a:extLst>
              <a:ext uri="{FF2B5EF4-FFF2-40B4-BE49-F238E27FC236}">
                <a16:creationId xmlns:a16="http://schemas.microsoft.com/office/drawing/2014/main" id="{51C0E8AF-F8B2-4EA6-91BA-0B110F4D9541}"/>
              </a:ext>
            </a:extLst>
          </p:cNvPr>
          <p:cNvSpPr>
            <a:spLocks noGrp="1"/>
          </p:cNvSpPr>
          <p:nvPr>
            <p:ph sz="quarter" idx="14"/>
          </p:nvPr>
        </p:nvSpPr>
        <p:spPr>
          <a:xfrm>
            <a:off x="3863752" y="1196752"/>
            <a:ext cx="7513333" cy="981075"/>
          </a:xfrm>
        </p:spPr>
        <p:txBody>
          <a:bodyPr/>
          <a:lstStyle/>
          <a:p>
            <a:r>
              <a:rPr lang="en-GB" dirty="0"/>
              <a:t>The UK Spectrum Policy Forum is an </a:t>
            </a:r>
            <a:r>
              <a:rPr lang="en-US" dirty="0"/>
              <a:t>industry-led 'sounding board' to UK Government and Ofcom on future policy and approaches on spectrum</a:t>
            </a:r>
            <a:endParaRPr lang="en-GB" dirty="0"/>
          </a:p>
          <a:p>
            <a:r>
              <a:rPr lang="en-GB" dirty="0"/>
              <a:t>In August 2018, it published a report by LS telcom with the intention of further analysing the proposals put forward in our report </a:t>
            </a:r>
          </a:p>
        </p:txBody>
      </p:sp>
      <p:sp>
        <p:nvSpPr>
          <p:cNvPr id="4" name="Footer Placeholder 3">
            <a:extLst>
              <a:ext uri="{FF2B5EF4-FFF2-40B4-BE49-F238E27FC236}">
                <a16:creationId xmlns:a16="http://schemas.microsoft.com/office/drawing/2014/main" id="{004C2D40-D7CF-476C-B18A-7AD91405273D}"/>
              </a:ext>
            </a:extLst>
          </p:cNvPr>
          <p:cNvSpPr>
            <a:spLocks noGrp="1"/>
          </p:cNvSpPr>
          <p:nvPr>
            <p:ph type="ftr" sz="quarter" idx="3"/>
          </p:nvPr>
        </p:nvSpPr>
        <p:spPr/>
        <p:txBody>
          <a:bodyPr/>
          <a:lstStyle/>
          <a:p>
            <a:pPr>
              <a:lnSpc>
                <a:spcPts val="2600"/>
              </a:lnSpc>
            </a:pPr>
            <a:r>
              <a:rPr lang="en-GB" dirty="0"/>
              <a:t>Strictly confidential</a:t>
            </a:r>
          </a:p>
        </p:txBody>
      </p:sp>
      <p:sp>
        <p:nvSpPr>
          <p:cNvPr id="5" name="Rectangle: Rounded Corners 4">
            <a:extLst>
              <a:ext uri="{FF2B5EF4-FFF2-40B4-BE49-F238E27FC236}">
                <a16:creationId xmlns:a16="http://schemas.microsoft.com/office/drawing/2014/main" id="{363EB817-BEDB-4465-81C2-B18CE00240C3}"/>
              </a:ext>
            </a:extLst>
          </p:cNvPr>
          <p:cNvSpPr/>
          <p:nvPr/>
        </p:nvSpPr>
        <p:spPr>
          <a:xfrm>
            <a:off x="767408" y="1196752"/>
            <a:ext cx="2952328" cy="98107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4000" tIns="36000" rIns="36000" bIns="36000" rtlCol="0" anchor="ctr" anchorCtr="0"/>
          <a:lstStyle/>
          <a:p>
            <a:pPr algn="ctr">
              <a:lnSpc>
                <a:spcPct val="114000"/>
              </a:lnSpc>
            </a:pPr>
            <a:r>
              <a:rPr lang="en-GB" sz="1600" b="1" dirty="0">
                <a:solidFill>
                  <a:srgbClr val="FFFFFF"/>
                </a:solidFill>
              </a:rPr>
              <a:t>Background</a:t>
            </a:r>
          </a:p>
        </p:txBody>
      </p:sp>
      <p:sp>
        <p:nvSpPr>
          <p:cNvPr id="6" name="Rectangle: Rounded Corners 5">
            <a:extLst>
              <a:ext uri="{FF2B5EF4-FFF2-40B4-BE49-F238E27FC236}">
                <a16:creationId xmlns:a16="http://schemas.microsoft.com/office/drawing/2014/main" id="{7D564BC8-F735-49D5-9DDC-97E67575AD3D}"/>
              </a:ext>
            </a:extLst>
          </p:cNvPr>
          <p:cNvSpPr/>
          <p:nvPr/>
        </p:nvSpPr>
        <p:spPr>
          <a:xfrm>
            <a:off x="767408" y="2276873"/>
            <a:ext cx="2952328" cy="981075"/>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4000" tIns="36000" rIns="36000" bIns="36000" rtlCol="0" anchor="ctr" anchorCtr="0"/>
          <a:lstStyle/>
          <a:p>
            <a:pPr algn="ctr">
              <a:lnSpc>
                <a:spcPct val="114000"/>
              </a:lnSpc>
            </a:pPr>
            <a:r>
              <a:rPr lang="en-GB" sz="1600" b="1" dirty="0">
                <a:solidFill>
                  <a:srgbClr val="FFFFFF"/>
                </a:solidFill>
              </a:rPr>
              <a:t>Main criticism</a:t>
            </a:r>
          </a:p>
        </p:txBody>
      </p:sp>
      <p:sp>
        <p:nvSpPr>
          <p:cNvPr id="7" name="Rectangle: Rounded Corners 6">
            <a:extLst>
              <a:ext uri="{FF2B5EF4-FFF2-40B4-BE49-F238E27FC236}">
                <a16:creationId xmlns:a16="http://schemas.microsoft.com/office/drawing/2014/main" id="{DF635420-1A67-415C-A44D-0D5B9E0F1B6F}"/>
              </a:ext>
            </a:extLst>
          </p:cNvPr>
          <p:cNvSpPr/>
          <p:nvPr/>
        </p:nvSpPr>
        <p:spPr>
          <a:xfrm>
            <a:off x="767408" y="3356994"/>
            <a:ext cx="2952328" cy="1728189"/>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684000" tIns="36000" rIns="36000" bIns="36000" rtlCol="0" anchor="ctr" anchorCtr="0"/>
          <a:lstStyle/>
          <a:p>
            <a:pPr algn="ctr">
              <a:lnSpc>
                <a:spcPct val="114000"/>
              </a:lnSpc>
            </a:pPr>
            <a:r>
              <a:rPr lang="en-GB" sz="1600" b="1" dirty="0">
                <a:solidFill>
                  <a:srgbClr val="FFFFFF"/>
                </a:solidFill>
              </a:rPr>
              <a:t>Positive aspects</a:t>
            </a:r>
          </a:p>
        </p:txBody>
      </p:sp>
      <p:sp>
        <p:nvSpPr>
          <p:cNvPr id="8" name="Rectangle: Rounded Corners 7">
            <a:extLst>
              <a:ext uri="{FF2B5EF4-FFF2-40B4-BE49-F238E27FC236}">
                <a16:creationId xmlns:a16="http://schemas.microsoft.com/office/drawing/2014/main" id="{B1D827B4-C26A-4B66-9EB9-B640A2F78CA9}"/>
              </a:ext>
            </a:extLst>
          </p:cNvPr>
          <p:cNvSpPr/>
          <p:nvPr/>
        </p:nvSpPr>
        <p:spPr>
          <a:xfrm>
            <a:off x="767408" y="5350138"/>
            <a:ext cx="10813968" cy="527134"/>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lnSpc>
                <a:spcPct val="114000"/>
              </a:lnSpc>
            </a:pPr>
            <a:r>
              <a:rPr lang="en-GB" sz="1400" dirty="0">
                <a:solidFill>
                  <a:schemeClr val="tx1"/>
                </a:solidFill>
              </a:rPr>
              <a:t>In summary, the LS telcom report acknowledges the feasibility of our proposals, presents first views on potential migration costs, but also highlights that the demand for additional UHF spectrum from the mobile industry may be limited. </a:t>
            </a:r>
          </a:p>
        </p:txBody>
      </p:sp>
      <p:sp>
        <p:nvSpPr>
          <p:cNvPr id="10" name="Content Placeholder 8">
            <a:extLst>
              <a:ext uri="{FF2B5EF4-FFF2-40B4-BE49-F238E27FC236}">
                <a16:creationId xmlns:a16="http://schemas.microsoft.com/office/drawing/2014/main" id="{2C6B4EA4-AF14-4730-BA79-855918F50522}"/>
              </a:ext>
            </a:extLst>
          </p:cNvPr>
          <p:cNvSpPr txBox="1">
            <a:spLocks/>
          </p:cNvSpPr>
          <p:nvPr/>
        </p:nvSpPr>
        <p:spPr>
          <a:xfrm>
            <a:off x="3863751" y="2276872"/>
            <a:ext cx="7513333" cy="981075"/>
          </a:xfrm>
          <a:prstGeom prst="rect">
            <a:avLst/>
          </a:prstGeom>
        </p:spPr>
        <p:txBody>
          <a:bodyPr vert="horz" lIns="36000" tIns="36000" rIns="36000" bIns="36000" rtlCol="0">
            <a:noAutofit/>
          </a:bodyPr>
          <a:lstStyle>
            <a:lvl1pPr marL="173038" indent="-173038" algn="l" defTabSz="914400" rtl="0" eaLnBrk="1" latinLnBrk="0" hangingPunct="1">
              <a:lnSpc>
                <a:spcPct val="105000"/>
              </a:lnSpc>
              <a:spcBef>
                <a:spcPts val="0"/>
              </a:spcBef>
              <a:spcAft>
                <a:spcPts val="600"/>
              </a:spcAft>
              <a:buClr>
                <a:schemeClr val="accent1"/>
              </a:buClr>
              <a:buFont typeface="Arial" panose="020B0604020202020204" pitchFamily="34" charset="0"/>
              <a:buChar char="•"/>
              <a:defRPr lang="en-US" sz="1300" kern="1200" dirty="0" smtClean="0">
                <a:solidFill>
                  <a:srgbClr val="506270"/>
                </a:solidFill>
                <a:latin typeface="+mn-lt"/>
                <a:ea typeface="+mn-ea"/>
                <a:cs typeface="+mn-cs"/>
              </a:defRPr>
            </a:lvl1pPr>
            <a:lvl2pPr marL="355600" indent="-177800" algn="l" defTabSz="914400" rtl="0" eaLnBrk="1" latinLnBrk="0" hangingPunct="1">
              <a:lnSpc>
                <a:spcPct val="105000"/>
              </a:lnSpc>
              <a:spcBef>
                <a:spcPts val="0"/>
              </a:spcBef>
              <a:spcAft>
                <a:spcPts val="600"/>
              </a:spcAft>
              <a:buClr>
                <a:schemeClr val="accent1"/>
              </a:buClr>
              <a:buFont typeface="Arial" panose="020B0604020202020204" pitchFamily="34" charset="0"/>
              <a:buChar char="–"/>
              <a:defRPr lang="en-US" sz="1200" kern="1200" dirty="0" smtClean="0">
                <a:solidFill>
                  <a:srgbClr val="506270"/>
                </a:solidFill>
                <a:latin typeface="+mn-lt"/>
                <a:ea typeface="+mn-ea"/>
                <a:cs typeface="+mn-cs"/>
              </a:defRPr>
            </a:lvl2pPr>
            <a:lvl3pPr marL="531813" indent="-176213" algn="l" defTabSz="914400" rtl="0" eaLnBrk="1" latinLnBrk="0" hangingPunct="1">
              <a:lnSpc>
                <a:spcPct val="105000"/>
              </a:lnSpc>
              <a:spcBef>
                <a:spcPts val="0"/>
              </a:spcBef>
              <a:spcAft>
                <a:spcPts val="600"/>
              </a:spcAft>
              <a:buClr>
                <a:schemeClr val="accent1"/>
              </a:buClr>
              <a:buFont typeface="Arial" panose="020B0604020202020204" pitchFamily="34" charset="0"/>
              <a:buChar char="•"/>
              <a:defRPr lang="en-US" sz="1200" kern="1200" dirty="0" smtClean="0">
                <a:solidFill>
                  <a:srgbClr val="506270"/>
                </a:solidFill>
                <a:latin typeface="+mn-lt"/>
                <a:ea typeface="+mn-ea"/>
                <a:cs typeface="+mn-cs"/>
              </a:defRPr>
            </a:lvl3pPr>
            <a:lvl4pPr marL="723900" indent="-192088" algn="l" defTabSz="914400" rtl="0" eaLnBrk="1" latinLnBrk="0" hangingPunct="1">
              <a:lnSpc>
                <a:spcPct val="105000"/>
              </a:lnSpc>
              <a:spcBef>
                <a:spcPts val="0"/>
              </a:spcBef>
              <a:spcAft>
                <a:spcPts val="600"/>
              </a:spcAft>
              <a:buClr>
                <a:schemeClr val="accent1"/>
              </a:buClr>
              <a:buFont typeface="Arial" panose="020B0604020202020204" pitchFamily="34" charset="0"/>
              <a:buChar char="–"/>
              <a:defRPr lang="en-US" sz="1000" kern="1200" dirty="0" smtClean="0">
                <a:solidFill>
                  <a:srgbClr val="506270"/>
                </a:solidFill>
                <a:latin typeface="+mn-lt"/>
                <a:ea typeface="+mn-ea"/>
                <a:cs typeface="+mn-cs"/>
              </a:defRPr>
            </a:lvl4pPr>
            <a:lvl5pPr marL="900113" indent="-176213" algn="l" defTabSz="914400" rtl="0" eaLnBrk="1" latinLnBrk="0" hangingPunct="1">
              <a:lnSpc>
                <a:spcPct val="105000"/>
              </a:lnSpc>
              <a:spcBef>
                <a:spcPts val="0"/>
              </a:spcBef>
              <a:spcAft>
                <a:spcPts val="600"/>
              </a:spcAft>
              <a:buClr>
                <a:schemeClr val="accent1"/>
              </a:buClr>
              <a:buFont typeface="Arial" panose="020B0604020202020204" pitchFamily="34" charset="0"/>
              <a:buChar char="•"/>
              <a:defRPr lang="en-GB" sz="1000" kern="1200" dirty="0">
                <a:solidFill>
                  <a:srgbClr val="506270"/>
                </a:solidFill>
                <a:latin typeface="+mn-lt"/>
                <a:ea typeface="+mn-ea"/>
                <a:cs typeface="+mn-cs"/>
              </a:defRPr>
            </a:lvl5pPr>
            <a:lvl6pPr marL="1077913" indent="-177800" algn="l" defTabSz="914400" rtl="0" eaLnBrk="1" latinLnBrk="0" hangingPunct="1">
              <a:lnSpc>
                <a:spcPct val="114000"/>
              </a:lnSpc>
              <a:spcBef>
                <a:spcPts val="0"/>
              </a:spcBef>
              <a:spcAft>
                <a:spcPts val="300"/>
              </a:spcAft>
              <a:buFont typeface="Arial" panose="020B0604020202020204" pitchFamily="34" charset="0"/>
              <a:buChar char="–"/>
              <a:defRPr lang="en-US" sz="1200" kern="1200" dirty="0" smtClean="0">
                <a:solidFill>
                  <a:schemeClr val="tx1"/>
                </a:solidFill>
                <a:latin typeface="+mn-lt"/>
                <a:ea typeface="+mn-ea"/>
                <a:cs typeface="+mn-cs"/>
              </a:defRPr>
            </a:lvl6pPr>
            <a:lvl7pPr marL="1255713" indent="-177800" algn="l" defTabSz="914400" rtl="0" eaLnBrk="1" latinLnBrk="0" hangingPunct="1">
              <a:lnSpc>
                <a:spcPct val="114000"/>
              </a:lnSpc>
              <a:spcBef>
                <a:spcPts val="0"/>
              </a:spcBef>
              <a:spcAft>
                <a:spcPts val="300"/>
              </a:spcAft>
              <a:buFont typeface="Arial" panose="020B0604020202020204" pitchFamily="34" charset="0"/>
              <a:buChar char="•"/>
              <a:defRPr lang="en-US" sz="1200" kern="1200" dirty="0" smtClean="0">
                <a:solidFill>
                  <a:schemeClr val="tx1"/>
                </a:solidFill>
                <a:latin typeface="+mn-lt"/>
                <a:ea typeface="+mn-ea"/>
                <a:cs typeface="+mn-cs"/>
              </a:defRPr>
            </a:lvl7pPr>
            <a:lvl8pPr marL="1433513" indent="-177800" algn="l" defTabSz="914400" rtl="0" eaLnBrk="1" latinLnBrk="0" hangingPunct="1">
              <a:lnSpc>
                <a:spcPct val="114000"/>
              </a:lnSpc>
              <a:spcBef>
                <a:spcPts val="0"/>
              </a:spcBef>
              <a:spcAft>
                <a:spcPts val="300"/>
              </a:spcAft>
              <a:buFont typeface="Arial" panose="020B0604020202020204" pitchFamily="34" charset="0"/>
              <a:buChar char="–"/>
              <a:defRPr lang="en-US" sz="1200" kern="1200" dirty="0" smtClean="0">
                <a:solidFill>
                  <a:schemeClr val="tx1"/>
                </a:solidFill>
                <a:latin typeface="+mn-lt"/>
                <a:ea typeface="+mn-ea"/>
                <a:cs typeface="+mn-cs"/>
              </a:defRPr>
            </a:lvl8pPr>
            <a:lvl9pPr marL="1609725" indent="-176213" algn="l" defTabSz="914400" rtl="0" eaLnBrk="1" latinLnBrk="0" hangingPunct="1">
              <a:lnSpc>
                <a:spcPct val="114000"/>
              </a:lnSpc>
              <a:spcBef>
                <a:spcPts val="0"/>
              </a:spcBef>
              <a:spcAft>
                <a:spcPts val="300"/>
              </a:spcAft>
              <a:buFont typeface="Arial" panose="020B0604020202020204" pitchFamily="34" charset="0"/>
              <a:buChar char="•"/>
              <a:defRPr lang="en-GB" sz="1200" kern="1200" dirty="0">
                <a:solidFill>
                  <a:schemeClr val="tx1"/>
                </a:solidFill>
                <a:latin typeface="+mn-lt"/>
                <a:ea typeface="+mn-ea"/>
                <a:cs typeface="+mn-cs"/>
              </a:defRPr>
            </a:lvl9pPr>
          </a:lstStyle>
          <a:p>
            <a:r>
              <a:rPr lang="en-US" dirty="0"/>
              <a:t>The report estimates the cost of migrating to a defragmentation dividend at about GBP1 billion per UK mobile operator</a:t>
            </a:r>
          </a:p>
          <a:p>
            <a:r>
              <a:rPr lang="en-US" dirty="0"/>
              <a:t>There is a risk that a move to a TDD configuration may reduce the coverage achieved with </a:t>
            </a:r>
            <a:br>
              <a:rPr lang="en-US" dirty="0"/>
            </a:br>
            <a:r>
              <a:rPr lang="en-US" dirty="0"/>
              <a:t>sub-1GHz spectrum </a:t>
            </a:r>
          </a:p>
        </p:txBody>
      </p:sp>
      <p:sp>
        <p:nvSpPr>
          <p:cNvPr id="11" name="Content Placeholder 8">
            <a:extLst>
              <a:ext uri="{FF2B5EF4-FFF2-40B4-BE49-F238E27FC236}">
                <a16:creationId xmlns:a16="http://schemas.microsoft.com/office/drawing/2014/main" id="{6C4F865D-815B-4E69-83A5-BB741133803F}"/>
              </a:ext>
            </a:extLst>
          </p:cNvPr>
          <p:cNvSpPr txBox="1">
            <a:spLocks/>
          </p:cNvSpPr>
          <p:nvPr/>
        </p:nvSpPr>
        <p:spPr>
          <a:xfrm>
            <a:off x="3863750" y="3356993"/>
            <a:ext cx="7513333" cy="1624682"/>
          </a:xfrm>
          <a:prstGeom prst="rect">
            <a:avLst/>
          </a:prstGeom>
        </p:spPr>
        <p:txBody>
          <a:bodyPr vert="horz" lIns="36000" tIns="36000" rIns="36000" bIns="36000" rtlCol="0">
            <a:noAutofit/>
          </a:bodyPr>
          <a:lstStyle>
            <a:lvl1pPr marL="173038" indent="-173038" algn="l" defTabSz="914400" rtl="0" eaLnBrk="1" latinLnBrk="0" hangingPunct="1">
              <a:lnSpc>
                <a:spcPct val="105000"/>
              </a:lnSpc>
              <a:spcBef>
                <a:spcPts val="0"/>
              </a:spcBef>
              <a:spcAft>
                <a:spcPts val="600"/>
              </a:spcAft>
              <a:buClr>
                <a:schemeClr val="accent1"/>
              </a:buClr>
              <a:buFont typeface="Arial" panose="020B0604020202020204" pitchFamily="34" charset="0"/>
              <a:buChar char="•"/>
              <a:defRPr lang="en-US" sz="1300" kern="1200" dirty="0" smtClean="0">
                <a:solidFill>
                  <a:srgbClr val="506270"/>
                </a:solidFill>
                <a:latin typeface="+mn-lt"/>
                <a:ea typeface="+mn-ea"/>
                <a:cs typeface="+mn-cs"/>
              </a:defRPr>
            </a:lvl1pPr>
            <a:lvl2pPr marL="355600" indent="-177800" algn="l" defTabSz="914400" rtl="0" eaLnBrk="1" latinLnBrk="0" hangingPunct="1">
              <a:lnSpc>
                <a:spcPct val="105000"/>
              </a:lnSpc>
              <a:spcBef>
                <a:spcPts val="0"/>
              </a:spcBef>
              <a:spcAft>
                <a:spcPts val="600"/>
              </a:spcAft>
              <a:buClr>
                <a:schemeClr val="accent1"/>
              </a:buClr>
              <a:buFont typeface="Arial" panose="020B0604020202020204" pitchFamily="34" charset="0"/>
              <a:buChar char="–"/>
              <a:defRPr lang="en-US" sz="1200" kern="1200" dirty="0" smtClean="0">
                <a:solidFill>
                  <a:srgbClr val="506270"/>
                </a:solidFill>
                <a:latin typeface="+mn-lt"/>
                <a:ea typeface="+mn-ea"/>
                <a:cs typeface="+mn-cs"/>
              </a:defRPr>
            </a:lvl2pPr>
            <a:lvl3pPr marL="531813" indent="-176213" algn="l" defTabSz="914400" rtl="0" eaLnBrk="1" latinLnBrk="0" hangingPunct="1">
              <a:lnSpc>
                <a:spcPct val="105000"/>
              </a:lnSpc>
              <a:spcBef>
                <a:spcPts val="0"/>
              </a:spcBef>
              <a:spcAft>
                <a:spcPts val="600"/>
              </a:spcAft>
              <a:buClr>
                <a:schemeClr val="accent1"/>
              </a:buClr>
              <a:buFont typeface="Arial" panose="020B0604020202020204" pitchFamily="34" charset="0"/>
              <a:buChar char="•"/>
              <a:defRPr lang="en-US" sz="1200" kern="1200" dirty="0" smtClean="0">
                <a:solidFill>
                  <a:srgbClr val="506270"/>
                </a:solidFill>
                <a:latin typeface="+mn-lt"/>
                <a:ea typeface="+mn-ea"/>
                <a:cs typeface="+mn-cs"/>
              </a:defRPr>
            </a:lvl3pPr>
            <a:lvl4pPr marL="723900" indent="-192088" algn="l" defTabSz="914400" rtl="0" eaLnBrk="1" latinLnBrk="0" hangingPunct="1">
              <a:lnSpc>
                <a:spcPct val="105000"/>
              </a:lnSpc>
              <a:spcBef>
                <a:spcPts val="0"/>
              </a:spcBef>
              <a:spcAft>
                <a:spcPts val="600"/>
              </a:spcAft>
              <a:buClr>
                <a:schemeClr val="accent1"/>
              </a:buClr>
              <a:buFont typeface="Arial" panose="020B0604020202020204" pitchFamily="34" charset="0"/>
              <a:buChar char="–"/>
              <a:defRPr lang="en-US" sz="1000" kern="1200" dirty="0" smtClean="0">
                <a:solidFill>
                  <a:srgbClr val="506270"/>
                </a:solidFill>
                <a:latin typeface="+mn-lt"/>
                <a:ea typeface="+mn-ea"/>
                <a:cs typeface="+mn-cs"/>
              </a:defRPr>
            </a:lvl4pPr>
            <a:lvl5pPr marL="900113" indent="-176213" algn="l" defTabSz="914400" rtl="0" eaLnBrk="1" latinLnBrk="0" hangingPunct="1">
              <a:lnSpc>
                <a:spcPct val="105000"/>
              </a:lnSpc>
              <a:spcBef>
                <a:spcPts val="0"/>
              </a:spcBef>
              <a:spcAft>
                <a:spcPts val="600"/>
              </a:spcAft>
              <a:buClr>
                <a:schemeClr val="accent1"/>
              </a:buClr>
              <a:buFont typeface="Arial" panose="020B0604020202020204" pitchFamily="34" charset="0"/>
              <a:buChar char="•"/>
              <a:defRPr lang="en-GB" sz="1000" kern="1200" dirty="0">
                <a:solidFill>
                  <a:srgbClr val="506270"/>
                </a:solidFill>
                <a:latin typeface="+mn-lt"/>
                <a:ea typeface="+mn-ea"/>
                <a:cs typeface="+mn-cs"/>
              </a:defRPr>
            </a:lvl5pPr>
            <a:lvl6pPr marL="1077913" indent="-177800" algn="l" defTabSz="914400" rtl="0" eaLnBrk="1" latinLnBrk="0" hangingPunct="1">
              <a:lnSpc>
                <a:spcPct val="114000"/>
              </a:lnSpc>
              <a:spcBef>
                <a:spcPts val="0"/>
              </a:spcBef>
              <a:spcAft>
                <a:spcPts val="300"/>
              </a:spcAft>
              <a:buFont typeface="Arial" panose="020B0604020202020204" pitchFamily="34" charset="0"/>
              <a:buChar char="–"/>
              <a:defRPr lang="en-US" sz="1200" kern="1200" dirty="0" smtClean="0">
                <a:solidFill>
                  <a:schemeClr val="tx1"/>
                </a:solidFill>
                <a:latin typeface="+mn-lt"/>
                <a:ea typeface="+mn-ea"/>
                <a:cs typeface="+mn-cs"/>
              </a:defRPr>
            </a:lvl6pPr>
            <a:lvl7pPr marL="1255713" indent="-177800" algn="l" defTabSz="914400" rtl="0" eaLnBrk="1" latinLnBrk="0" hangingPunct="1">
              <a:lnSpc>
                <a:spcPct val="114000"/>
              </a:lnSpc>
              <a:spcBef>
                <a:spcPts val="0"/>
              </a:spcBef>
              <a:spcAft>
                <a:spcPts val="300"/>
              </a:spcAft>
              <a:buFont typeface="Arial" panose="020B0604020202020204" pitchFamily="34" charset="0"/>
              <a:buChar char="•"/>
              <a:defRPr lang="en-US" sz="1200" kern="1200" dirty="0" smtClean="0">
                <a:solidFill>
                  <a:schemeClr val="tx1"/>
                </a:solidFill>
                <a:latin typeface="+mn-lt"/>
                <a:ea typeface="+mn-ea"/>
                <a:cs typeface="+mn-cs"/>
              </a:defRPr>
            </a:lvl7pPr>
            <a:lvl8pPr marL="1433513" indent="-177800" algn="l" defTabSz="914400" rtl="0" eaLnBrk="1" latinLnBrk="0" hangingPunct="1">
              <a:lnSpc>
                <a:spcPct val="114000"/>
              </a:lnSpc>
              <a:spcBef>
                <a:spcPts val="0"/>
              </a:spcBef>
              <a:spcAft>
                <a:spcPts val="300"/>
              </a:spcAft>
              <a:buFont typeface="Arial" panose="020B0604020202020204" pitchFamily="34" charset="0"/>
              <a:buChar char="–"/>
              <a:defRPr lang="en-US" sz="1200" kern="1200" dirty="0" smtClean="0">
                <a:solidFill>
                  <a:schemeClr val="tx1"/>
                </a:solidFill>
                <a:latin typeface="+mn-lt"/>
                <a:ea typeface="+mn-ea"/>
                <a:cs typeface="+mn-cs"/>
              </a:defRPr>
            </a:lvl8pPr>
            <a:lvl9pPr marL="1609725" indent="-176213" algn="l" defTabSz="914400" rtl="0" eaLnBrk="1" latinLnBrk="0" hangingPunct="1">
              <a:lnSpc>
                <a:spcPct val="114000"/>
              </a:lnSpc>
              <a:spcBef>
                <a:spcPts val="0"/>
              </a:spcBef>
              <a:spcAft>
                <a:spcPts val="300"/>
              </a:spcAft>
              <a:buFont typeface="Arial" panose="020B0604020202020204" pitchFamily="34" charset="0"/>
              <a:buChar char="•"/>
              <a:defRPr lang="en-GB" sz="1200" kern="1200" dirty="0">
                <a:solidFill>
                  <a:schemeClr val="tx1"/>
                </a:solidFill>
                <a:latin typeface="+mn-lt"/>
                <a:ea typeface="+mn-ea"/>
                <a:cs typeface="+mn-cs"/>
              </a:defRPr>
            </a:lvl9pPr>
          </a:lstStyle>
          <a:p>
            <a:r>
              <a:rPr lang="en-US" dirty="0"/>
              <a:t>LS telcom agrees that our proposals for a defragmentation are credible from a technical, regulatory and commercial perspective</a:t>
            </a:r>
          </a:p>
          <a:p>
            <a:r>
              <a:rPr lang="en-US" dirty="0"/>
              <a:t>The report further extends the thinking on potential transitioning plans, outlining that there will be capacity increases along the way</a:t>
            </a:r>
          </a:p>
          <a:p>
            <a:r>
              <a:rPr lang="en-US" dirty="0"/>
              <a:t>It states that mobile operators may not require extra UHF spectrum in 2030 and beyond</a:t>
            </a:r>
          </a:p>
          <a:p>
            <a:r>
              <a:rPr lang="en-US" dirty="0"/>
              <a:t>It outlines specific recommendations for further research, giving more credibility to the concept of a defragmentation dividend </a:t>
            </a:r>
          </a:p>
          <a:p>
            <a:endParaRPr lang="en-US" dirty="0"/>
          </a:p>
        </p:txBody>
      </p:sp>
      <p:pic>
        <p:nvPicPr>
          <p:cNvPr id="15" name="Graphic 14" descr="Warning">
            <a:extLst>
              <a:ext uri="{FF2B5EF4-FFF2-40B4-BE49-F238E27FC236}">
                <a16:creationId xmlns:a16="http://schemas.microsoft.com/office/drawing/2014/main" id="{260C5081-54E4-46F8-9DB0-876A42A301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86673" y="2404195"/>
            <a:ext cx="687003" cy="687003"/>
          </a:xfrm>
          <a:prstGeom prst="rect">
            <a:avLst/>
          </a:prstGeom>
        </p:spPr>
      </p:pic>
      <p:pic>
        <p:nvPicPr>
          <p:cNvPr id="17" name="Graphic 16" descr="Signpost">
            <a:extLst>
              <a:ext uri="{FF2B5EF4-FFF2-40B4-BE49-F238E27FC236}">
                <a16:creationId xmlns:a16="http://schemas.microsoft.com/office/drawing/2014/main" id="{837DF2FA-61AB-41EC-AA89-10DBFF4CEBF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86673" y="1341953"/>
            <a:ext cx="687003" cy="687003"/>
          </a:xfrm>
          <a:prstGeom prst="rect">
            <a:avLst/>
          </a:prstGeom>
        </p:spPr>
      </p:pic>
      <p:pic>
        <p:nvPicPr>
          <p:cNvPr id="19" name="Graphic 18" descr="Thumbs Up Sign">
            <a:extLst>
              <a:ext uri="{FF2B5EF4-FFF2-40B4-BE49-F238E27FC236}">
                <a16:creationId xmlns:a16="http://schemas.microsoft.com/office/drawing/2014/main" id="{F1C34811-897E-46A5-8A7B-53AE62B2FBE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86673" y="3805578"/>
            <a:ext cx="687003" cy="687003"/>
          </a:xfrm>
          <a:prstGeom prst="rect">
            <a:avLst/>
          </a:prstGeom>
        </p:spPr>
      </p:pic>
    </p:spTree>
    <p:extLst>
      <p:ext uri="{BB962C8B-B14F-4D97-AF65-F5344CB8AC3E}">
        <p14:creationId xmlns:p14="http://schemas.microsoft.com/office/powerpoint/2010/main" val="707412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Thank you!</a:t>
            </a:r>
          </a:p>
        </p:txBody>
      </p:sp>
      <p:sp>
        <p:nvSpPr>
          <p:cNvPr id="3" name="Slide Number Placeholder 2"/>
          <p:cNvSpPr>
            <a:spLocks noGrp="1"/>
          </p:cNvSpPr>
          <p:nvPr>
            <p:ph type="sldNum" sz="quarter" idx="4"/>
          </p:nvPr>
        </p:nvSpPr>
        <p:spPr/>
        <p:txBody>
          <a:bodyPr/>
          <a:lstStyle/>
          <a:p>
            <a:fld id="{744657E7-3C9F-4794-A9EF-F6BB8383DFEC}" type="slidenum">
              <a:rPr lang="en-GB" smtClean="0"/>
              <a:pPr/>
              <a:t>9</a:t>
            </a:fld>
            <a:endParaRPr lang="en-GB" dirty="0"/>
          </a:p>
        </p:txBody>
      </p:sp>
      <p:sp>
        <p:nvSpPr>
          <p:cNvPr id="5" name="TextBox 4"/>
          <p:cNvSpPr txBox="1"/>
          <p:nvPr/>
        </p:nvSpPr>
        <p:spPr>
          <a:xfrm>
            <a:off x="623392" y="4697268"/>
            <a:ext cx="4103185" cy="1107996"/>
          </a:xfrm>
          <a:prstGeom prst="rect">
            <a:avLst/>
          </a:prstGeom>
          <a:noFill/>
        </p:spPr>
        <p:txBody>
          <a:bodyPr wrap="square" rtlCol="0">
            <a:spAutoFit/>
          </a:bodyPr>
          <a:lstStyle/>
          <a:p>
            <a:pPr algn="ctr"/>
            <a:r>
              <a:rPr lang="en-GB" b="1" dirty="0">
                <a:solidFill>
                  <a:srgbClr val="506270"/>
                </a:solidFill>
                <a:latin typeface="Arial" pitchFamily="34" charset="0"/>
                <a:cs typeface="Arial" pitchFamily="34" charset="0"/>
              </a:rPr>
              <a:t>William Webb</a:t>
            </a:r>
          </a:p>
          <a:p>
            <a:pPr algn="ctr"/>
            <a:r>
              <a:rPr lang="en-GB" sz="1600" b="1" dirty="0">
                <a:solidFill>
                  <a:srgbClr val="E48300"/>
                </a:solidFill>
                <a:latin typeface="Arial" pitchFamily="34" charset="0"/>
                <a:cs typeface="Arial" pitchFamily="34" charset="0"/>
              </a:rPr>
              <a:t>CEO, Webb Search</a:t>
            </a:r>
            <a:br>
              <a:rPr lang="en-GB" sz="1600" b="1" dirty="0">
                <a:solidFill>
                  <a:srgbClr val="E48300"/>
                </a:solidFill>
                <a:latin typeface="Arial" pitchFamily="34" charset="0"/>
                <a:cs typeface="Arial" pitchFamily="34" charset="0"/>
              </a:rPr>
            </a:br>
            <a:r>
              <a:rPr lang="en-GB" sz="1600" dirty="0">
                <a:solidFill>
                  <a:srgbClr val="7C96A1"/>
                </a:solidFill>
                <a:latin typeface="Arial" pitchFamily="34" charset="0"/>
                <a:cs typeface="Arial" pitchFamily="34" charset="0"/>
              </a:rPr>
              <a:t>drwilliamwebb@gmail.com</a:t>
            </a:r>
          </a:p>
          <a:p>
            <a:pPr algn="ctr"/>
            <a:r>
              <a:rPr lang="en-GB" sz="1600" dirty="0">
                <a:solidFill>
                  <a:srgbClr val="7C96A1"/>
                </a:solidFill>
                <a:latin typeface="Arial" pitchFamily="34" charset="0"/>
                <a:cs typeface="Arial" pitchFamily="34" charset="0"/>
              </a:rPr>
              <a:t>Tel: +44 7834 432015</a:t>
            </a:r>
          </a:p>
        </p:txBody>
      </p:sp>
      <p:sp>
        <p:nvSpPr>
          <p:cNvPr id="20" name="TextBox 19">
            <a:extLst>
              <a:ext uri="{FF2B5EF4-FFF2-40B4-BE49-F238E27FC236}">
                <a16:creationId xmlns:a16="http://schemas.microsoft.com/office/drawing/2014/main" id="{833EE3F6-BAD2-4A2D-9A15-A45FAA1B3476}"/>
              </a:ext>
            </a:extLst>
          </p:cNvPr>
          <p:cNvSpPr txBox="1"/>
          <p:nvPr/>
        </p:nvSpPr>
        <p:spPr>
          <a:xfrm>
            <a:off x="623392" y="1484784"/>
            <a:ext cx="4103185" cy="1107996"/>
          </a:xfrm>
          <a:prstGeom prst="rect">
            <a:avLst/>
          </a:prstGeom>
          <a:noFill/>
        </p:spPr>
        <p:txBody>
          <a:bodyPr wrap="square" rtlCol="0">
            <a:spAutoFit/>
          </a:bodyPr>
          <a:lstStyle/>
          <a:p>
            <a:pPr algn="ctr"/>
            <a:r>
              <a:rPr lang="en-GB" b="1" dirty="0">
                <a:solidFill>
                  <a:srgbClr val="506270"/>
                </a:solidFill>
                <a:latin typeface="Arial" pitchFamily="34" charset="0"/>
                <a:cs typeface="Arial" pitchFamily="34" charset="0"/>
              </a:rPr>
              <a:t>Marc Eschenburg</a:t>
            </a:r>
          </a:p>
          <a:p>
            <a:pPr algn="ctr"/>
            <a:r>
              <a:rPr lang="en-GB" sz="1600" b="1" dirty="0">
                <a:solidFill>
                  <a:srgbClr val="E48300"/>
                </a:solidFill>
                <a:latin typeface="Arial" pitchFamily="34" charset="0"/>
                <a:cs typeface="Arial" pitchFamily="34" charset="0"/>
              </a:rPr>
              <a:t>Partner, Aetha Consulting</a:t>
            </a:r>
          </a:p>
          <a:p>
            <a:pPr algn="ctr"/>
            <a:r>
              <a:rPr lang="en-GB" sz="1600" dirty="0">
                <a:solidFill>
                  <a:srgbClr val="7C96A1"/>
                </a:solidFill>
                <a:latin typeface="Arial" pitchFamily="34" charset="0"/>
                <a:cs typeface="Arial" pitchFamily="34" charset="0"/>
              </a:rPr>
              <a:t>marc.eschenburg@aethaconsulting.com</a:t>
            </a:r>
          </a:p>
          <a:p>
            <a:pPr algn="ctr"/>
            <a:r>
              <a:rPr lang="en-GB" sz="1600" dirty="0">
                <a:solidFill>
                  <a:srgbClr val="7C96A1"/>
                </a:solidFill>
                <a:latin typeface="Arial" pitchFamily="34" charset="0"/>
                <a:cs typeface="Arial" pitchFamily="34" charset="0"/>
              </a:rPr>
              <a:t>Tel: +44 7557 040032</a:t>
            </a:r>
          </a:p>
        </p:txBody>
      </p:sp>
      <p:sp>
        <p:nvSpPr>
          <p:cNvPr id="6" name="TextBox 5">
            <a:extLst>
              <a:ext uri="{FF2B5EF4-FFF2-40B4-BE49-F238E27FC236}">
                <a16:creationId xmlns:a16="http://schemas.microsoft.com/office/drawing/2014/main" id="{3B29F67F-6DFD-4945-B616-738A0B5F52FD}"/>
              </a:ext>
            </a:extLst>
          </p:cNvPr>
          <p:cNvSpPr txBox="1"/>
          <p:nvPr/>
        </p:nvSpPr>
        <p:spPr>
          <a:xfrm>
            <a:off x="623392" y="3091026"/>
            <a:ext cx="4103185" cy="1107996"/>
          </a:xfrm>
          <a:prstGeom prst="rect">
            <a:avLst/>
          </a:prstGeom>
          <a:noFill/>
        </p:spPr>
        <p:txBody>
          <a:bodyPr wrap="square" rtlCol="0">
            <a:spAutoFit/>
          </a:bodyPr>
          <a:lstStyle/>
          <a:p>
            <a:pPr algn="ctr"/>
            <a:r>
              <a:rPr lang="en-GB" b="1" dirty="0">
                <a:solidFill>
                  <a:srgbClr val="506270"/>
                </a:solidFill>
                <a:latin typeface="Arial" pitchFamily="34" charset="0"/>
                <a:cs typeface="Arial" pitchFamily="34" charset="0"/>
              </a:rPr>
              <a:t>Lee Sanders</a:t>
            </a:r>
          </a:p>
          <a:p>
            <a:pPr algn="ctr"/>
            <a:r>
              <a:rPr lang="en-GB" sz="1600" b="1" dirty="0">
                <a:solidFill>
                  <a:srgbClr val="E48300"/>
                </a:solidFill>
                <a:latin typeface="Arial" pitchFamily="34" charset="0"/>
                <a:cs typeface="Arial" pitchFamily="34" charset="0"/>
              </a:rPr>
              <a:t>Partner, Aetha Consulting</a:t>
            </a:r>
          </a:p>
          <a:p>
            <a:pPr algn="ctr"/>
            <a:r>
              <a:rPr lang="en-GB" sz="1600" dirty="0">
                <a:solidFill>
                  <a:srgbClr val="7C96A1"/>
                </a:solidFill>
                <a:latin typeface="Arial" pitchFamily="34" charset="0"/>
                <a:cs typeface="Arial" pitchFamily="34" charset="0"/>
              </a:rPr>
              <a:t>lee.sanders@aethaconsulting.com</a:t>
            </a:r>
          </a:p>
          <a:p>
            <a:pPr algn="ctr"/>
            <a:r>
              <a:rPr lang="en-GB" sz="1600" dirty="0">
                <a:solidFill>
                  <a:srgbClr val="7C96A1"/>
                </a:solidFill>
                <a:latin typeface="Arial" pitchFamily="34" charset="0"/>
                <a:cs typeface="Arial" pitchFamily="34" charset="0"/>
              </a:rPr>
              <a:t>Tel: +44 7766 058245</a:t>
            </a:r>
          </a:p>
        </p:txBody>
      </p:sp>
      <p:pic>
        <p:nvPicPr>
          <p:cNvPr id="7" name="Picture 6">
            <a:extLst>
              <a:ext uri="{FF2B5EF4-FFF2-40B4-BE49-F238E27FC236}">
                <a16:creationId xmlns:a16="http://schemas.microsoft.com/office/drawing/2014/main" id="{9D4E2EDD-F1B6-4D4A-9050-6C177C49F3A9}"/>
              </a:ext>
            </a:extLst>
          </p:cNvPr>
          <p:cNvPicPr>
            <a:picLocks noChangeAspect="1"/>
          </p:cNvPicPr>
          <p:nvPr/>
        </p:nvPicPr>
        <p:blipFill>
          <a:blip r:embed="rId3"/>
          <a:stretch>
            <a:fillRect/>
          </a:stretch>
        </p:blipFill>
        <p:spPr>
          <a:xfrm>
            <a:off x="5296613" y="1337183"/>
            <a:ext cx="3266986" cy="4684105"/>
          </a:xfrm>
          <a:prstGeom prst="rect">
            <a:avLst/>
          </a:prstGeom>
          <a:ln>
            <a:solidFill>
              <a:schemeClr val="tx2"/>
            </a:solidFill>
          </a:ln>
        </p:spPr>
      </p:pic>
      <p:sp>
        <p:nvSpPr>
          <p:cNvPr id="4" name="Speech Bubble: Rectangle with Corners Rounded 3">
            <a:extLst>
              <a:ext uri="{FF2B5EF4-FFF2-40B4-BE49-F238E27FC236}">
                <a16:creationId xmlns:a16="http://schemas.microsoft.com/office/drawing/2014/main" id="{B5B692D9-388C-445D-8DE9-C188CFA7C5C2}"/>
              </a:ext>
            </a:extLst>
          </p:cNvPr>
          <p:cNvSpPr/>
          <p:nvPr/>
        </p:nvSpPr>
        <p:spPr>
          <a:xfrm>
            <a:off x="9122826" y="2380752"/>
            <a:ext cx="2409939" cy="989338"/>
          </a:xfrm>
          <a:prstGeom prst="wedgeRoundRectCallout">
            <a:avLst>
              <a:gd name="adj1" fmla="val -92773"/>
              <a:gd name="adj2" fmla="val 161578"/>
              <a:gd name="adj3" fmla="val 16667"/>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marL="177800" lvl="1" indent="0">
              <a:buNone/>
            </a:pPr>
            <a:r>
              <a:rPr lang="en-GB" sz="1600" dirty="0"/>
              <a:t>Our report is available to download at the </a:t>
            </a:r>
            <a:r>
              <a:rPr lang="en-GB" sz="1600" dirty="0">
                <a:hlinkClick r:id="rId4"/>
              </a:rPr>
              <a:t>Digital UK website</a:t>
            </a:r>
            <a:endParaRPr lang="en-GB" sz="1600" dirty="0"/>
          </a:p>
        </p:txBody>
      </p:sp>
    </p:spTree>
    <p:extLst>
      <p:ext uri="{BB962C8B-B14F-4D97-AF65-F5344CB8AC3E}">
        <p14:creationId xmlns:p14="http://schemas.microsoft.com/office/powerpoint/2010/main" val="428454327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1"/>
</p:tagLst>
</file>

<file path=ppt/theme/theme1.xml><?xml version="1.0" encoding="utf-8"?>
<a:theme xmlns:a="http://schemas.openxmlformats.org/drawingml/2006/main" name="blank slide master">
  <a:themeElements>
    <a:clrScheme name="New Theme">
      <a:dk1>
        <a:srgbClr val="506270"/>
      </a:dk1>
      <a:lt1>
        <a:srgbClr val="212E53"/>
      </a:lt1>
      <a:dk2>
        <a:srgbClr val="CBD5D9"/>
      </a:dk2>
      <a:lt2>
        <a:srgbClr val="7C96A1"/>
      </a:lt2>
      <a:accent1>
        <a:srgbClr val="952637"/>
      </a:accent1>
      <a:accent2>
        <a:srgbClr val="BB7243"/>
      </a:accent2>
      <a:accent3>
        <a:srgbClr val="E9C592"/>
      </a:accent3>
      <a:accent4>
        <a:srgbClr val="EFCB1A"/>
      </a:accent4>
      <a:accent5>
        <a:srgbClr val="B7A73E"/>
      </a:accent5>
      <a:accent6>
        <a:srgbClr val="749C4D"/>
      </a:accent6>
      <a:hlink>
        <a:srgbClr val="212E53"/>
      </a:hlink>
      <a:folHlink>
        <a:srgbClr val="952637"/>
      </a:folHlink>
    </a:clrScheme>
    <a:fontScheme name="Aetha Repor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lIns="36000" tIns="36000" rIns="36000" bIns="36000" rtlCol="0" anchor="ctr" anchorCtr="0"/>
      <a:lstStyle>
        <a:defPPr algn="ctr">
          <a:lnSpc>
            <a:spcPct val="114000"/>
          </a:lnSpc>
          <a:defRPr sz="10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Report.potm" id="{8572D2C5-EEBA-4631-86EA-58348CBE1A74}" vid="{72ED148B-9773-4CA6-B2AE-936C8553153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428EDEDDED97040B522BE2D9DF14AF3" ma:contentTypeVersion="4" ma:contentTypeDescription="Create a new document." ma:contentTypeScope="" ma:versionID="52042347127793f4ed1d9f9ef4031ab6">
  <xsd:schema xmlns:xsd="http://www.w3.org/2001/XMLSchema" xmlns:xs="http://www.w3.org/2001/XMLSchema" xmlns:p="http://schemas.microsoft.com/office/2006/metadata/properties" xmlns:ns1="http://schemas.microsoft.com/sharepoint/v3" xmlns:ns2="129525e2-b174-457c-bdfd-a86a325a0ffd" xmlns:ns3="94ff9ed8-9548-47c4-93fb-45b848999018" targetNamespace="http://schemas.microsoft.com/office/2006/metadata/properties" ma:root="true" ma:fieldsID="06bb0e832a50954ed105cf34f8758365" ns1:_="" ns2:_="" ns3:_="">
    <xsd:import namespace="http://schemas.microsoft.com/sharepoint/v3"/>
    <xsd:import namespace="129525e2-b174-457c-bdfd-a86a325a0ffd"/>
    <xsd:import namespace="94ff9ed8-9548-47c4-93fb-45b848999018"/>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element ref="ns3:Owning_x0020_Se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Scheduling Start Date is a site column created by the Publishing feature. It is used to specify the date and time on which this page will first appear to site visitors." ma:hidden="true" ma:internalName="PublishingStartDate" ma:readOnly="false">
      <xsd:simpleType>
        <xsd:restriction base="dms:Unknown"/>
      </xsd:simpleType>
    </xsd:element>
    <xsd:element name="PublishingExpirationDate" ma:index="12"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29525e2-b174-457c-bdfd-a86a325a0ff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94ff9ed8-9548-47c4-93fb-45b848999018" elementFormDefault="qualified">
    <xsd:import namespace="http://schemas.microsoft.com/office/2006/documentManagement/types"/>
    <xsd:import namespace="http://schemas.microsoft.com/office/infopath/2007/PartnerControls"/>
    <xsd:element name="Owning_x0020_Section" ma:index="13" nillable="true" ma:displayName="Owning Section" ma:internalName="Owning_x0020_Section">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129525e2-b174-457c-bdfd-a86a325a0ffd">Q7CZYXP2W735-1035368955-555</_dlc_DocId>
    <_dlc_DocIdUrl xmlns="129525e2-b174-457c-bdfd-a86a325a0ffd">
      <Url>http://collaboration/organisation/cscd/RRC/MC/_layouts/15/DocIdRedir.aspx?ID=Q7CZYXP2W735-1035368955-555</Url>
      <Description>Q7CZYXP2W735-1035368955-555</Description>
    </_dlc_DocIdUrl>
    <Owning_x0020_Section xmlns="94ff9ed8-9548-47c4-93fb-45b848999018" xsi:nil="true"/>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0459EDB-5794-4948-9310-A9EDE6E8BA9E}"/>
</file>

<file path=customXml/itemProps2.xml><?xml version="1.0" encoding="utf-8"?>
<ds:datastoreItem xmlns:ds="http://schemas.openxmlformats.org/officeDocument/2006/customXml" ds:itemID="{E50D3644-8C84-4CB9-A65F-B88A70C548DF}"/>
</file>

<file path=customXml/itemProps3.xml><?xml version="1.0" encoding="utf-8"?>
<ds:datastoreItem xmlns:ds="http://schemas.openxmlformats.org/officeDocument/2006/customXml" ds:itemID="{D6551178-FA27-4F7C-BBF2-9870F770ABC9}"/>
</file>

<file path=customXml/itemProps4.xml><?xml version="1.0" encoding="utf-8"?>
<ds:datastoreItem xmlns:ds="http://schemas.openxmlformats.org/officeDocument/2006/customXml" ds:itemID="{1DCCCEE8-0B0F-4D05-8B02-C327222AB540}"/>
</file>

<file path=docProps/app.xml><?xml version="1.0" encoding="utf-8"?>
<Properties xmlns="http://schemas.openxmlformats.org/officeDocument/2006/extended-properties" xmlns:vt="http://schemas.openxmlformats.org/officeDocument/2006/docPropsVTypes">
  <Template>Report</Template>
  <TotalTime>710</TotalTime>
  <Words>1042</Words>
  <Application>Microsoft Office PowerPoint</Application>
  <PresentationFormat>Widescreen</PresentationFormat>
  <Paragraphs>152</Paragraphs>
  <Slides>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blank slide master</vt:lpstr>
      <vt:lpstr>The defragmentation dividend Thoughts on a more efficient use of the UHF band</vt:lpstr>
      <vt:lpstr>About Aetha Consulting</vt:lpstr>
      <vt:lpstr>The rationale for our report</vt:lpstr>
      <vt:lpstr>How to read our report… </vt:lpstr>
      <vt:lpstr>Our proposals for a ‘defragmentation dividend’</vt:lpstr>
      <vt:lpstr>There are significant benefits, but the issues must be analysed further</vt:lpstr>
      <vt:lpstr>Further thoughts &amp; initial feedback on the report </vt:lpstr>
      <vt:lpstr>Our study has recently been critiqued by the UK Spectrum Policy Forum</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Aetha Consulting - Long-term options for 694-960MHz (A view from the UK)</dc:title>
  <dc:creator>Marc Eschenburg</dc:creator>
  <cp:lastModifiedBy>Marc Eschenburg</cp:lastModifiedBy>
  <cp:revision>55</cp:revision>
  <cp:lastPrinted>2012-09-04T20:16:07Z</cp:lastPrinted>
  <dcterms:created xsi:type="dcterms:W3CDTF">2017-11-17T12:41:37Z</dcterms:created>
  <dcterms:modified xsi:type="dcterms:W3CDTF">2018-10-25T17:03:45Z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d2609e6b-3fc2-4edd-9b8d-66d05e951357</vt:lpwstr>
  </property>
  <property fmtid="{D5CDD505-2E9C-101B-9397-08002B2CF9AE}" pid="3" name="ContentTypeId">
    <vt:lpwstr>0x010100B428EDEDDED97040B522BE2D9DF14AF3</vt:lpwstr>
  </property>
</Properties>
</file>