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61" r:id="rId6"/>
  </p:sldMasterIdLst>
  <p:notesMasterIdLst>
    <p:notesMasterId r:id="rId16"/>
  </p:notesMasterIdLst>
  <p:sldIdLst>
    <p:sldId id="257" r:id="rId7"/>
    <p:sldId id="284" r:id="rId8"/>
    <p:sldId id="450" r:id="rId9"/>
    <p:sldId id="451" r:id="rId10"/>
    <p:sldId id="256" r:id="rId11"/>
    <p:sldId id="266" r:id="rId12"/>
    <p:sldId id="455" r:id="rId13"/>
    <p:sldId id="259" r:id="rId14"/>
    <p:sldId id="454" r:id="rId15"/>
  </p:sldIdLst>
  <p:sldSz cx="9144000" cy="6858000" type="screen4x3"/>
  <p:notesSz cx="6797675" cy="985678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03600C-841D-4545-A14F-F6D9ECA338B0}">
          <p14:sldIdLst>
            <p14:sldId id="257"/>
          </p14:sldIdLst>
        </p14:section>
        <p14:section name="Untitled Section" id="{0D9B2BCD-956E-40C4-8D13-3C2F67065FAC}">
          <p14:sldIdLst>
            <p14:sldId id="284"/>
            <p14:sldId id="450"/>
            <p14:sldId id="451"/>
            <p14:sldId id="256"/>
            <p14:sldId id="266"/>
            <p14:sldId id="455"/>
            <p14:sldId id="259"/>
            <p14:sldId id="4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rumfield" initials="DB" lastIdx="16" clrIdx="0">
    <p:extLst>
      <p:ext uri="{19B8F6BF-5375-455C-9EA6-DF929625EA0E}">
        <p15:presenceInfo xmlns:p15="http://schemas.microsoft.com/office/powerpoint/2012/main" userId="S-1-5-21-3934787695-940495874-2683032969-2483" providerId="AD"/>
      </p:ext>
    </p:extLst>
  </p:cmAuthor>
  <p:cmAuthor id="2" name="Nicholas Brody" initials="NB" lastIdx="2" clrIdx="1">
    <p:extLst>
      <p:ext uri="{19B8F6BF-5375-455C-9EA6-DF929625EA0E}">
        <p15:presenceInfo xmlns:p15="http://schemas.microsoft.com/office/powerpoint/2012/main" userId="S-1-5-21-3934787695-940495874-2683032969-2097" providerId="AD"/>
      </p:ext>
    </p:extLst>
  </p:cmAuthor>
  <p:cmAuthor id="3" name="Eleanor Kay" initials="EK" lastIdx="6" clrIdx="2">
    <p:extLst>
      <p:ext uri="{19B8F6BF-5375-455C-9EA6-DF929625EA0E}">
        <p15:presenceInfo xmlns:p15="http://schemas.microsoft.com/office/powerpoint/2012/main" userId="S-1-5-21-3934787695-940495874-2683032969-2774" providerId="AD"/>
      </p:ext>
    </p:extLst>
  </p:cmAuthor>
  <p:cmAuthor id="4" name="Giles Tanner" initials="GT" lastIdx="21" clrIdx="3">
    <p:extLst>
      <p:ext uri="{19B8F6BF-5375-455C-9EA6-DF929625EA0E}">
        <p15:presenceInfo xmlns:p15="http://schemas.microsoft.com/office/powerpoint/2012/main" userId="S-1-5-21-3934787695-940495874-2683032969-3071" providerId="AD"/>
      </p:ext>
    </p:extLst>
  </p:cmAuthor>
  <p:cmAuthor id="5" name="Christopher Hose" initials="CH" lastIdx="5" clrIdx="4">
    <p:extLst>
      <p:ext uri="{19B8F6BF-5375-455C-9EA6-DF929625EA0E}">
        <p15:presenceInfo xmlns:p15="http://schemas.microsoft.com/office/powerpoint/2012/main" userId="S-1-5-21-3934787695-940495874-2683032969-2746" providerId="AD"/>
      </p:ext>
    </p:extLst>
  </p:cmAuthor>
  <p:cmAuthor id="6" name="Bita Najafi" initials="BN" lastIdx="1" clrIdx="5">
    <p:extLst>
      <p:ext uri="{19B8F6BF-5375-455C-9EA6-DF929625EA0E}">
        <p15:presenceInfo xmlns:p15="http://schemas.microsoft.com/office/powerpoint/2012/main" userId="S-1-5-21-3934787695-940495874-2683032969-25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  <a:srgbClr val="262626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4" autoAdjust="0"/>
    <p:restoredTop sz="96305" autoAdjust="0"/>
  </p:normalViewPr>
  <p:slideViewPr>
    <p:cSldViewPr snapToGrid="0">
      <p:cViewPr varScale="1">
        <p:scale>
          <a:sx n="106" d="100"/>
          <a:sy n="106" d="100"/>
        </p:scale>
        <p:origin x="1068" y="10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77DA3-095F-41CF-B3AA-9C12F6DC5E29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80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E62A-72A7-4952-BA10-1749BDFE41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04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E62A-72A7-4952-BA10-1749BDFE41C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006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21BA-ACD9-4EB7-A5A3-21B28A596B3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30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21BA-ACD9-4EB7-A5A3-21B28A596B3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66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5EE43C3-12D2-4088-A0B7-7DD1E2C246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620713"/>
            <a:ext cx="3873500" cy="2906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DED9F8E-BEDF-43C4-9E43-AD2496D651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3878263"/>
            <a:ext cx="5438775" cy="530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DFD2C1C-283D-4BBD-A63B-21CD31F2A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B15BD1-E1B7-4851-8007-E1875AC6202F}" type="slidenum">
              <a:rPr lang="en-AU" altLang="en-US" sz="1200"/>
              <a:pPr/>
              <a:t>4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51914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is what one company</a:t>
            </a:r>
            <a:r>
              <a:rPr lang="en-AU" baseline="0" dirty="0"/>
              <a:t> thinks might be possible.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8580-7875-4129-B1E3-6A83BF64C3F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10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E01D-0994-4199-B086-C566CA90E4FC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8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91680" y="1714128"/>
            <a:ext cx="6096000" cy="914400"/>
          </a:xfrm>
        </p:spPr>
        <p:txBody>
          <a:bodyPr anchor="b"/>
          <a:lstStyle>
            <a:lvl1pPr algn="l">
              <a:defRPr sz="29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780928"/>
            <a:ext cx="6096000" cy="1752600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Arial" panose="020B0604020202020204" pitchFamily="34" charset="0"/>
              <a:buNone/>
              <a:defRPr sz="29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85800" y="1524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49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19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19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58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8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EF47-CB99-4BB2-A5A3-E6DACB2B1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1BB22-A8B2-4507-B33F-131C2432C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5584-64E9-4F6B-BDFD-1A369A9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0DE02-5B29-499D-AFFE-29E866E8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7B728-856D-4E61-BD8F-27F2AB7A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374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39A4-D146-4F34-823A-182A0624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CC6D-F38E-4B52-B14E-2A93A167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0605E-0D19-49BC-BF83-7DA35295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5E096-0191-42A3-BAFE-F8F16E38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173B-E31C-456F-BE21-6F5CD565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43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B2AB-D997-43CD-9805-FFC25175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2E3E-B891-4783-8499-D13105E4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682A1-1D34-47D7-B69A-9FD23E79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DB79-0157-4FEB-99F8-50F2732E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05B48-D00A-4E55-B36D-8DE7B880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29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3ADE-5062-4BF7-9AAD-E3E906B5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5C1E-41C6-42BC-8410-97E0A2995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177B5-1A5D-41CB-BF95-7135BBD6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51D37-6689-4194-9122-8CA532D6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8225E-82EB-45DB-9D52-08E9BB4F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257A7-4198-4093-BD1F-0B55853B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8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07-8933-4B94-83F4-D1AF5538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94F7E-E86C-4104-809C-7186A7676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4A8C3-79D2-4249-8649-521A1934D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03D1F-5814-4F42-BA71-67FC16F74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48699-D557-4EAB-854E-A98EE8E12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61C33-C3B5-4B5A-96A8-D2165341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C136A-EA6E-4DE6-AE42-2044A86B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63018-20C7-4782-9D32-216CB87E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744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BB27-921A-4BF3-BD68-FC6B0325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325FB-634B-49D7-B68A-3DF2F2EB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C2C2B-8B17-42AF-909E-1CF259CC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26F41-D1E2-4256-B4F0-0886475C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54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9F0FA-4EB7-4D2D-88E5-2442993F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0EA43-B445-4CF5-A435-FE6DB3D0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5D4F6-A0F7-49A4-88D8-61929153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454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87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356F-2FBC-470D-9B90-A2593AF6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DE07-676B-4E94-884A-2100F3A4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C2765-91BA-4801-BC79-FCB7A0B83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2C393-8D73-4829-9FBB-4B8AF35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331BE-FDF0-443F-939B-79EB0FF5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B5D2-894F-4BB4-B8B1-73394F3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70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DE51-F1B6-417E-902F-8C60C4C9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871DC-D8BB-44B1-97BE-623D9692B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803F0-3CB4-4CFD-804A-EAA6E6EDC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0E611-1078-4361-B0D2-4FEB4474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0837E-0F97-4CC0-9B0C-E7E827AD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41DE1-8879-4ACF-A3F4-17CDD2B2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51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342E-1D1B-4072-A940-0B8BC8E4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1A402-426B-4F3B-94E8-0FDB890E2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1E017-D16A-4F5B-B867-CC78CB0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E6FF7-A6FA-4A6B-982F-30FB9DD6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57C8-9718-451C-BD6B-2A012A1C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11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77F9B-24F0-4FF8-AC33-C7859324F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C7E76-8E3F-40C2-B3F6-4E1A39352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06B45-B37E-4173-BC3F-47E23ACC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CF0A-D48B-46E8-9DE9-102A1C00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D999-6B01-41E0-9301-188E239A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40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46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46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1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1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5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D16D2-A622-4424-961E-1045A277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867DC-282B-4EA4-ABEF-E21BED677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4D2A-2226-45F1-9175-C419F8A40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4197-BC2B-4B52-8334-637B59AA2566}" type="datetimeFigureOut">
              <a:rPr lang="en-AU" smtClean="0"/>
              <a:t>29/10/2018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C5BA3-AF56-4284-87FC-1F11E985F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42C73-BB54-48A0-BF98-D97E8EF2E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CBE0A-0469-4EC0-B979-5F747CA8C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71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Spectrum Futures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TV spectrum (pre-2014)</a:t>
            </a:r>
          </a:p>
        </p:txBody>
      </p:sp>
      <p:sp>
        <p:nvSpPr>
          <p:cNvPr id="309" name="Rectangle 4"/>
          <p:cNvSpPr>
            <a:spLocks noChangeArrowheads="1"/>
          </p:cNvSpPr>
          <p:nvPr/>
        </p:nvSpPr>
        <p:spPr bwMode="auto">
          <a:xfrm>
            <a:off x="1619250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0" name="Line 5"/>
          <p:cNvSpPr>
            <a:spLocks noChangeShapeType="1"/>
          </p:cNvSpPr>
          <p:nvPr/>
        </p:nvSpPr>
        <p:spPr bwMode="auto">
          <a:xfrm>
            <a:off x="935038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1" name="Line 6"/>
          <p:cNvSpPr>
            <a:spLocks noChangeShapeType="1"/>
          </p:cNvSpPr>
          <p:nvPr/>
        </p:nvSpPr>
        <p:spPr bwMode="auto">
          <a:xfrm>
            <a:off x="1331913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2" name="Line 7"/>
          <p:cNvSpPr>
            <a:spLocks noChangeShapeType="1"/>
          </p:cNvSpPr>
          <p:nvPr/>
        </p:nvSpPr>
        <p:spPr bwMode="auto">
          <a:xfrm>
            <a:off x="2808288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5" name="Line 10"/>
          <p:cNvSpPr>
            <a:spLocks noChangeShapeType="1"/>
          </p:cNvSpPr>
          <p:nvPr/>
        </p:nvSpPr>
        <p:spPr bwMode="auto">
          <a:xfrm>
            <a:off x="6694492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6" name="Line 11"/>
          <p:cNvSpPr>
            <a:spLocks noChangeShapeType="1"/>
          </p:cNvSpPr>
          <p:nvPr/>
        </p:nvSpPr>
        <p:spPr bwMode="auto">
          <a:xfrm>
            <a:off x="6015038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8" name="Text Box 13"/>
          <p:cNvSpPr txBox="1">
            <a:spLocks noChangeArrowheads="1"/>
          </p:cNvSpPr>
          <p:nvPr/>
        </p:nvSpPr>
        <p:spPr bwMode="auto">
          <a:xfrm>
            <a:off x="468313" y="3159000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52</a:t>
            </a:r>
          </a:p>
        </p:txBody>
      </p:sp>
      <p:sp>
        <p:nvSpPr>
          <p:cNvPr id="319" name="Text Box 14"/>
          <p:cNvSpPr txBox="1">
            <a:spLocks noChangeArrowheads="1"/>
          </p:cNvSpPr>
          <p:nvPr/>
        </p:nvSpPr>
        <p:spPr bwMode="auto">
          <a:xfrm>
            <a:off x="684213" y="3338388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70</a:t>
            </a:r>
          </a:p>
        </p:txBody>
      </p:sp>
      <p:sp>
        <p:nvSpPr>
          <p:cNvPr id="320" name="Text Box 15"/>
          <p:cNvSpPr txBox="1">
            <a:spLocks noChangeArrowheads="1"/>
          </p:cNvSpPr>
          <p:nvPr/>
        </p:nvSpPr>
        <p:spPr bwMode="auto">
          <a:xfrm>
            <a:off x="1138238" y="3159000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92</a:t>
            </a:r>
          </a:p>
        </p:txBody>
      </p:sp>
      <p:sp>
        <p:nvSpPr>
          <p:cNvPr id="321" name="Text Box 16"/>
          <p:cNvSpPr txBox="1">
            <a:spLocks noChangeArrowheads="1"/>
          </p:cNvSpPr>
          <p:nvPr/>
        </p:nvSpPr>
        <p:spPr bwMode="auto">
          <a:xfrm>
            <a:off x="2555875" y="3159000"/>
            <a:ext cx="5397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174</a:t>
            </a:r>
          </a:p>
        </p:txBody>
      </p:sp>
      <p:sp>
        <p:nvSpPr>
          <p:cNvPr id="322" name="Text Box 17"/>
          <p:cNvSpPr txBox="1">
            <a:spLocks noChangeArrowheads="1"/>
          </p:cNvSpPr>
          <p:nvPr/>
        </p:nvSpPr>
        <p:spPr bwMode="auto">
          <a:xfrm>
            <a:off x="3816350" y="3159000"/>
            <a:ext cx="8636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230 MHz</a:t>
            </a:r>
          </a:p>
        </p:txBody>
      </p:sp>
      <p:sp>
        <p:nvSpPr>
          <p:cNvPr id="325" name="Text Box 20"/>
          <p:cNvSpPr txBox="1">
            <a:spLocks noChangeArrowheads="1"/>
          </p:cNvSpPr>
          <p:nvPr/>
        </p:nvSpPr>
        <p:spPr bwMode="auto">
          <a:xfrm>
            <a:off x="5697538" y="4689125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770</a:t>
            </a:r>
          </a:p>
        </p:txBody>
      </p:sp>
      <p:sp>
        <p:nvSpPr>
          <p:cNvPr id="326" name="Text Box 21"/>
          <p:cNvSpPr txBox="1">
            <a:spLocks noChangeArrowheads="1"/>
          </p:cNvSpPr>
          <p:nvPr/>
        </p:nvSpPr>
        <p:spPr bwMode="auto">
          <a:xfrm>
            <a:off x="6877050" y="4689125"/>
            <a:ext cx="849313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820 MHz</a:t>
            </a:r>
          </a:p>
        </p:txBody>
      </p:sp>
      <p:sp>
        <p:nvSpPr>
          <p:cNvPr id="327" name="Text Box 22"/>
          <p:cNvSpPr txBox="1">
            <a:spLocks noChangeArrowheads="1"/>
          </p:cNvSpPr>
          <p:nvPr/>
        </p:nvSpPr>
        <p:spPr bwMode="auto">
          <a:xfrm>
            <a:off x="4122000" y="2420938"/>
            <a:ext cx="901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VHF</a:t>
            </a:r>
          </a:p>
        </p:txBody>
      </p:sp>
      <p:sp>
        <p:nvSpPr>
          <p:cNvPr id="328" name="Text Box 23"/>
          <p:cNvSpPr txBox="1">
            <a:spLocks noChangeArrowheads="1"/>
          </p:cNvSpPr>
          <p:nvPr/>
        </p:nvSpPr>
        <p:spPr bwMode="auto">
          <a:xfrm>
            <a:off x="7092950" y="3924850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UHF</a:t>
            </a:r>
          </a:p>
        </p:txBody>
      </p:sp>
      <p:sp>
        <p:nvSpPr>
          <p:cNvPr id="329" name="Text Box 24"/>
          <p:cNvSpPr txBox="1">
            <a:spLocks noChangeArrowheads="1"/>
          </p:cNvSpPr>
          <p:nvPr/>
        </p:nvSpPr>
        <p:spPr bwMode="auto">
          <a:xfrm>
            <a:off x="5934075" y="1172450"/>
            <a:ext cx="268763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57 channels</a:t>
            </a:r>
            <a:r>
              <a:rPr kumimoji="0" lang="en-AU" alt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for analog (405 MHz)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600" kern="0" baseline="0" dirty="0">
                <a:solidFill>
                  <a:srgbClr val="000000"/>
                </a:solidFill>
              </a:rPr>
              <a:t>50</a:t>
            </a:r>
            <a:r>
              <a:rPr lang="en-AU" altLang="en-US" sz="1600" kern="0" dirty="0">
                <a:solidFill>
                  <a:srgbClr val="000000"/>
                </a:solidFill>
              </a:rPr>
              <a:t> channels used for:</a:t>
            </a:r>
            <a:br>
              <a:rPr lang="en-AU" altLang="en-US" sz="1600" kern="0" dirty="0">
                <a:solidFill>
                  <a:srgbClr val="000000"/>
                </a:solidFill>
              </a:rPr>
            </a:br>
            <a:r>
              <a:rPr lang="en-AU" altLang="en-US" sz="1600" kern="0" dirty="0">
                <a:solidFill>
                  <a:srgbClr val="000000"/>
                </a:solidFill>
              </a:rPr>
              <a:t>- digital introduction &amp; </a:t>
            </a:r>
            <a:br>
              <a:rPr lang="en-AU" altLang="en-US" sz="1600" kern="0" dirty="0">
                <a:solidFill>
                  <a:srgbClr val="000000"/>
                </a:solidFill>
              </a:rPr>
            </a:br>
            <a:r>
              <a:rPr lang="en-AU" altLang="en-US" sz="1600" kern="0" dirty="0">
                <a:solidFill>
                  <a:srgbClr val="000000"/>
                </a:solidFill>
              </a:rPr>
              <a:t>- analog simulcast</a:t>
            </a:r>
          </a:p>
        </p:txBody>
      </p:sp>
      <p:sp>
        <p:nvSpPr>
          <p:cNvPr id="330" name="Line 25"/>
          <p:cNvSpPr>
            <a:spLocks noChangeShapeType="1"/>
          </p:cNvSpPr>
          <p:nvPr/>
        </p:nvSpPr>
        <p:spPr bwMode="auto">
          <a:xfrm>
            <a:off x="2055813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1" name="Line 26"/>
          <p:cNvSpPr>
            <a:spLocks noChangeShapeType="1"/>
          </p:cNvSpPr>
          <p:nvPr/>
        </p:nvSpPr>
        <p:spPr bwMode="auto">
          <a:xfrm>
            <a:off x="3494088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2" name="Text Box 27"/>
          <p:cNvSpPr txBox="1">
            <a:spLocks noChangeArrowheads="1"/>
          </p:cNvSpPr>
          <p:nvPr/>
        </p:nvSpPr>
        <p:spPr bwMode="auto">
          <a:xfrm>
            <a:off x="1728788" y="4696387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550</a:t>
            </a:r>
          </a:p>
        </p:txBody>
      </p:sp>
      <p:sp>
        <p:nvSpPr>
          <p:cNvPr id="333" name="Text Box 28"/>
          <p:cNvSpPr txBox="1">
            <a:spLocks noChangeArrowheads="1"/>
          </p:cNvSpPr>
          <p:nvPr/>
        </p:nvSpPr>
        <p:spPr bwMode="auto">
          <a:xfrm>
            <a:off x="3170238" y="4696387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630</a:t>
            </a:r>
          </a:p>
        </p:txBody>
      </p:sp>
      <p:sp>
        <p:nvSpPr>
          <p:cNvPr id="334" name="Line 29"/>
          <p:cNvSpPr>
            <a:spLocks noChangeShapeType="1"/>
          </p:cNvSpPr>
          <p:nvPr/>
        </p:nvSpPr>
        <p:spPr bwMode="auto">
          <a:xfrm>
            <a:off x="1511300" y="450912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5" name="Text Box 30"/>
          <p:cNvSpPr txBox="1">
            <a:spLocks noChangeArrowheads="1"/>
          </p:cNvSpPr>
          <p:nvPr/>
        </p:nvSpPr>
        <p:spPr bwMode="auto">
          <a:xfrm>
            <a:off x="1187450" y="4696387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520</a:t>
            </a:r>
          </a:p>
        </p:txBody>
      </p:sp>
      <p:sp>
        <p:nvSpPr>
          <p:cNvPr id="336" name="Line 31"/>
          <p:cNvSpPr>
            <a:spLocks noChangeShapeType="1"/>
          </p:cNvSpPr>
          <p:nvPr/>
        </p:nvSpPr>
        <p:spPr bwMode="auto">
          <a:xfrm>
            <a:off x="6959605" y="450912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7" name="Text Box 32"/>
          <p:cNvSpPr txBox="1">
            <a:spLocks noChangeArrowheads="1"/>
          </p:cNvSpPr>
          <p:nvPr/>
        </p:nvSpPr>
        <p:spPr bwMode="auto">
          <a:xfrm>
            <a:off x="6338888" y="4689125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806</a:t>
            </a:r>
          </a:p>
        </p:txBody>
      </p:sp>
      <p:sp>
        <p:nvSpPr>
          <p:cNvPr id="338" name="Rectangle 33"/>
          <p:cNvSpPr>
            <a:spLocks noChangeArrowheads="1"/>
          </p:cNvSpPr>
          <p:nvPr/>
        </p:nvSpPr>
        <p:spPr bwMode="auto">
          <a:xfrm>
            <a:off x="2124075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9" name="Rectangle 34"/>
          <p:cNvSpPr>
            <a:spLocks noChangeArrowheads="1"/>
          </p:cNvSpPr>
          <p:nvPr/>
        </p:nvSpPr>
        <p:spPr bwMode="auto">
          <a:xfrm>
            <a:off x="1871663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0" name="Rectangle 35"/>
          <p:cNvSpPr>
            <a:spLocks noChangeArrowheads="1"/>
          </p:cNvSpPr>
          <p:nvPr/>
        </p:nvSpPr>
        <p:spPr bwMode="auto">
          <a:xfrm>
            <a:off x="2376488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1" name="Rectangle 36"/>
          <p:cNvSpPr>
            <a:spLocks noChangeArrowheads="1"/>
          </p:cNvSpPr>
          <p:nvPr/>
        </p:nvSpPr>
        <p:spPr bwMode="auto">
          <a:xfrm>
            <a:off x="2627313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2" name="Rectangle 37"/>
          <p:cNvSpPr>
            <a:spLocks noChangeArrowheads="1"/>
          </p:cNvSpPr>
          <p:nvPr/>
        </p:nvSpPr>
        <p:spPr bwMode="auto">
          <a:xfrm>
            <a:off x="2879725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3" name="Rectangle 38"/>
          <p:cNvSpPr>
            <a:spLocks noChangeArrowheads="1"/>
          </p:cNvSpPr>
          <p:nvPr/>
        </p:nvSpPr>
        <p:spPr bwMode="auto">
          <a:xfrm>
            <a:off x="3132138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4" name="Rectangle 39"/>
          <p:cNvSpPr>
            <a:spLocks noChangeArrowheads="1"/>
          </p:cNvSpPr>
          <p:nvPr/>
        </p:nvSpPr>
        <p:spPr bwMode="auto">
          <a:xfrm>
            <a:off x="3887788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5" name="Rectangle 40"/>
          <p:cNvSpPr>
            <a:spLocks noChangeArrowheads="1"/>
          </p:cNvSpPr>
          <p:nvPr/>
        </p:nvSpPr>
        <p:spPr bwMode="auto">
          <a:xfrm>
            <a:off x="4140200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6" name="Rectangle 41"/>
          <p:cNvSpPr>
            <a:spLocks noChangeArrowheads="1"/>
          </p:cNvSpPr>
          <p:nvPr/>
        </p:nvSpPr>
        <p:spPr bwMode="auto">
          <a:xfrm>
            <a:off x="4392613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7" name="Rectangle 42"/>
          <p:cNvSpPr>
            <a:spLocks noChangeArrowheads="1"/>
          </p:cNvSpPr>
          <p:nvPr/>
        </p:nvSpPr>
        <p:spPr bwMode="auto">
          <a:xfrm>
            <a:off x="4643438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8" name="Rectangle 43"/>
          <p:cNvSpPr>
            <a:spLocks noChangeArrowheads="1"/>
          </p:cNvSpPr>
          <p:nvPr/>
        </p:nvSpPr>
        <p:spPr bwMode="auto">
          <a:xfrm>
            <a:off x="4895850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9" name="Rectangle 44"/>
          <p:cNvSpPr>
            <a:spLocks noChangeArrowheads="1"/>
          </p:cNvSpPr>
          <p:nvPr/>
        </p:nvSpPr>
        <p:spPr bwMode="auto">
          <a:xfrm>
            <a:off x="5148263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0" name="Rectangle 45"/>
          <p:cNvSpPr>
            <a:spLocks noChangeArrowheads="1"/>
          </p:cNvSpPr>
          <p:nvPr/>
        </p:nvSpPr>
        <p:spPr bwMode="auto">
          <a:xfrm>
            <a:off x="5400675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1" name="Rectangle 46"/>
          <p:cNvSpPr>
            <a:spLocks noChangeArrowheads="1"/>
          </p:cNvSpPr>
          <p:nvPr/>
        </p:nvSpPr>
        <p:spPr bwMode="auto">
          <a:xfrm>
            <a:off x="5651500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2" name="Rectangle 47"/>
          <p:cNvSpPr>
            <a:spLocks noChangeArrowheads="1"/>
          </p:cNvSpPr>
          <p:nvPr/>
        </p:nvSpPr>
        <p:spPr bwMode="auto">
          <a:xfrm>
            <a:off x="5903913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3" name="Rectangle 48"/>
          <p:cNvSpPr>
            <a:spLocks noChangeArrowheads="1"/>
          </p:cNvSpPr>
          <p:nvPr/>
        </p:nvSpPr>
        <p:spPr bwMode="auto">
          <a:xfrm>
            <a:off x="6156325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4" name="Rectangle 49"/>
          <p:cNvSpPr>
            <a:spLocks noChangeArrowheads="1"/>
          </p:cNvSpPr>
          <p:nvPr/>
        </p:nvSpPr>
        <p:spPr bwMode="auto">
          <a:xfrm>
            <a:off x="6408738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5" name="Rectangle 50"/>
          <p:cNvSpPr>
            <a:spLocks noChangeArrowheads="1"/>
          </p:cNvSpPr>
          <p:nvPr/>
        </p:nvSpPr>
        <p:spPr bwMode="auto">
          <a:xfrm>
            <a:off x="6659563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6" name="Rectangle 51"/>
          <p:cNvSpPr>
            <a:spLocks noChangeArrowheads="1"/>
          </p:cNvSpPr>
          <p:nvPr/>
        </p:nvSpPr>
        <p:spPr bwMode="auto">
          <a:xfrm>
            <a:off x="3384550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7" name="Rectangle 52"/>
          <p:cNvSpPr>
            <a:spLocks noChangeArrowheads="1"/>
          </p:cNvSpPr>
          <p:nvPr/>
        </p:nvSpPr>
        <p:spPr bwMode="auto">
          <a:xfrm>
            <a:off x="3635375" y="3924850"/>
            <a:ext cx="254000" cy="576263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2" name="Line 57"/>
          <p:cNvSpPr>
            <a:spLocks noChangeShapeType="1"/>
          </p:cNvSpPr>
          <p:nvPr/>
        </p:nvSpPr>
        <p:spPr bwMode="auto">
          <a:xfrm>
            <a:off x="3816350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63" name="Group 58"/>
          <p:cNvGrpSpPr>
            <a:grpSpLocks/>
          </p:cNvGrpSpPr>
          <p:nvPr/>
        </p:nvGrpSpPr>
        <p:grpSpPr bwMode="auto">
          <a:xfrm>
            <a:off x="684213" y="2394000"/>
            <a:ext cx="254000" cy="577850"/>
            <a:chOff x="408" y="1524"/>
            <a:chExt cx="160" cy="364"/>
          </a:xfrm>
        </p:grpSpPr>
        <p:sp>
          <p:nvSpPr>
            <p:cNvPr id="364" name="Rectangle 5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Line 6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6" name="Rectangle 61"/>
          <p:cNvSpPr>
            <a:spLocks noChangeArrowheads="1"/>
          </p:cNvSpPr>
          <p:nvPr/>
        </p:nvSpPr>
        <p:spPr bwMode="auto">
          <a:xfrm>
            <a:off x="484188" y="2394000"/>
            <a:ext cx="125412" cy="577850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7" name="Line 62"/>
          <p:cNvSpPr>
            <a:spLocks noChangeShapeType="1"/>
          </p:cNvSpPr>
          <p:nvPr/>
        </p:nvSpPr>
        <p:spPr bwMode="auto">
          <a:xfrm>
            <a:off x="611188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8" name="Line 63"/>
          <p:cNvSpPr>
            <a:spLocks noChangeShapeType="1"/>
          </p:cNvSpPr>
          <p:nvPr/>
        </p:nvSpPr>
        <p:spPr bwMode="auto">
          <a:xfrm>
            <a:off x="484188" y="2983763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9" name="Line 65"/>
          <p:cNvSpPr>
            <a:spLocks noChangeShapeType="1"/>
          </p:cNvSpPr>
          <p:nvPr/>
        </p:nvSpPr>
        <p:spPr bwMode="auto">
          <a:xfrm>
            <a:off x="684213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0" name="Text Box 66"/>
          <p:cNvSpPr txBox="1">
            <a:spLocks noChangeArrowheads="1"/>
          </p:cNvSpPr>
          <p:nvPr/>
        </p:nvSpPr>
        <p:spPr bwMode="auto">
          <a:xfrm>
            <a:off x="503238" y="3338388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56</a:t>
            </a:r>
          </a:p>
        </p:txBody>
      </p:sp>
      <p:grpSp>
        <p:nvGrpSpPr>
          <p:cNvPr id="372" name="Group 68"/>
          <p:cNvGrpSpPr>
            <a:grpSpLocks/>
          </p:cNvGrpSpPr>
          <p:nvPr/>
        </p:nvGrpSpPr>
        <p:grpSpPr bwMode="auto">
          <a:xfrm>
            <a:off x="1368425" y="2394000"/>
            <a:ext cx="254000" cy="577850"/>
            <a:chOff x="408" y="1524"/>
            <a:chExt cx="160" cy="364"/>
          </a:xfrm>
        </p:grpSpPr>
        <p:sp>
          <p:nvSpPr>
            <p:cNvPr id="373" name="Rectangle 6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Line 7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5" name="Rectangle 71"/>
          <p:cNvSpPr>
            <a:spLocks noChangeArrowheads="1"/>
          </p:cNvSpPr>
          <p:nvPr/>
        </p:nvSpPr>
        <p:spPr bwMode="auto">
          <a:xfrm>
            <a:off x="1201738" y="2394000"/>
            <a:ext cx="125412" cy="577850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6" name="Text Box 72"/>
          <p:cNvSpPr txBox="1">
            <a:spLocks noChangeArrowheads="1"/>
          </p:cNvSpPr>
          <p:nvPr/>
        </p:nvSpPr>
        <p:spPr bwMode="auto">
          <a:xfrm>
            <a:off x="911225" y="3159000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85</a:t>
            </a:r>
          </a:p>
        </p:txBody>
      </p:sp>
      <p:sp>
        <p:nvSpPr>
          <p:cNvPr id="377" name="Line 73"/>
          <p:cNvSpPr>
            <a:spLocks noChangeShapeType="1"/>
          </p:cNvSpPr>
          <p:nvPr/>
        </p:nvSpPr>
        <p:spPr bwMode="auto">
          <a:xfrm>
            <a:off x="1619250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8" name="Line 74"/>
          <p:cNvSpPr>
            <a:spLocks noChangeShapeType="1"/>
          </p:cNvSpPr>
          <p:nvPr/>
        </p:nvSpPr>
        <p:spPr bwMode="auto">
          <a:xfrm>
            <a:off x="1368425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9" name="Text Box 75"/>
          <p:cNvSpPr txBox="1">
            <a:spLocks noChangeArrowheads="1"/>
          </p:cNvSpPr>
          <p:nvPr/>
        </p:nvSpPr>
        <p:spPr bwMode="auto">
          <a:xfrm>
            <a:off x="1476375" y="3373313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108</a:t>
            </a:r>
          </a:p>
        </p:txBody>
      </p:sp>
      <p:sp>
        <p:nvSpPr>
          <p:cNvPr id="380" name="Text Box 76"/>
          <p:cNvSpPr txBox="1">
            <a:spLocks noChangeArrowheads="1"/>
          </p:cNvSpPr>
          <p:nvPr/>
        </p:nvSpPr>
        <p:spPr bwMode="auto">
          <a:xfrm>
            <a:off x="1222375" y="3373313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94</a:t>
            </a:r>
          </a:p>
        </p:txBody>
      </p:sp>
      <p:grpSp>
        <p:nvGrpSpPr>
          <p:cNvPr id="384" name="Group 80"/>
          <p:cNvGrpSpPr>
            <a:grpSpLocks/>
          </p:cNvGrpSpPr>
          <p:nvPr/>
        </p:nvGrpSpPr>
        <p:grpSpPr bwMode="auto">
          <a:xfrm>
            <a:off x="3059113" y="2394000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5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3" name="Group 89"/>
          <p:cNvGrpSpPr>
            <a:grpSpLocks/>
          </p:cNvGrpSpPr>
          <p:nvPr/>
        </p:nvGrpSpPr>
        <p:grpSpPr bwMode="auto">
          <a:xfrm>
            <a:off x="1619250" y="3924850"/>
            <a:ext cx="254000" cy="577850"/>
            <a:chOff x="408" y="1524"/>
            <a:chExt cx="160" cy="364"/>
          </a:xfrm>
        </p:grpSpPr>
        <p:sp>
          <p:nvSpPr>
            <p:cNvPr id="394" name="Rectangle 90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Line 91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6" name="Group 92"/>
          <p:cNvGrpSpPr>
            <a:grpSpLocks/>
          </p:cNvGrpSpPr>
          <p:nvPr/>
        </p:nvGrpSpPr>
        <p:grpSpPr bwMode="auto">
          <a:xfrm>
            <a:off x="1871663" y="3924850"/>
            <a:ext cx="254000" cy="577850"/>
            <a:chOff x="408" y="1524"/>
            <a:chExt cx="160" cy="364"/>
          </a:xfrm>
        </p:grpSpPr>
        <p:sp>
          <p:nvSpPr>
            <p:cNvPr id="397" name="Rectangle 93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Line 94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9" name="Group 95"/>
          <p:cNvGrpSpPr>
            <a:grpSpLocks/>
          </p:cNvGrpSpPr>
          <p:nvPr/>
        </p:nvGrpSpPr>
        <p:grpSpPr bwMode="auto">
          <a:xfrm>
            <a:off x="2124075" y="3924850"/>
            <a:ext cx="254000" cy="577850"/>
            <a:chOff x="408" y="1524"/>
            <a:chExt cx="160" cy="364"/>
          </a:xfrm>
        </p:grpSpPr>
        <p:sp>
          <p:nvSpPr>
            <p:cNvPr id="400" name="Rectangle 96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Line 97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2" name="Group 98"/>
          <p:cNvGrpSpPr>
            <a:grpSpLocks/>
          </p:cNvGrpSpPr>
          <p:nvPr/>
        </p:nvGrpSpPr>
        <p:grpSpPr bwMode="auto">
          <a:xfrm>
            <a:off x="2376488" y="3924850"/>
            <a:ext cx="254000" cy="577850"/>
            <a:chOff x="408" y="1524"/>
            <a:chExt cx="160" cy="364"/>
          </a:xfrm>
        </p:grpSpPr>
        <p:sp>
          <p:nvSpPr>
            <p:cNvPr id="403" name="Rectangle 9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Line 10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5" name="Group 101"/>
          <p:cNvGrpSpPr>
            <a:grpSpLocks/>
          </p:cNvGrpSpPr>
          <p:nvPr/>
        </p:nvGrpSpPr>
        <p:grpSpPr bwMode="auto">
          <a:xfrm>
            <a:off x="2627313" y="3924850"/>
            <a:ext cx="254000" cy="577850"/>
            <a:chOff x="408" y="1524"/>
            <a:chExt cx="160" cy="364"/>
          </a:xfrm>
        </p:grpSpPr>
        <p:sp>
          <p:nvSpPr>
            <p:cNvPr id="406" name="Rectangle 102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Line 103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8" name="Group 104"/>
          <p:cNvGrpSpPr>
            <a:grpSpLocks/>
          </p:cNvGrpSpPr>
          <p:nvPr/>
        </p:nvGrpSpPr>
        <p:grpSpPr bwMode="auto">
          <a:xfrm>
            <a:off x="2879725" y="3924850"/>
            <a:ext cx="254000" cy="577850"/>
            <a:chOff x="408" y="1524"/>
            <a:chExt cx="160" cy="364"/>
          </a:xfrm>
        </p:grpSpPr>
        <p:sp>
          <p:nvSpPr>
            <p:cNvPr id="409" name="Rectangle 105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Line 106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1" name="Group 107"/>
          <p:cNvGrpSpPr>
            <a:grpSpLocks/>
          </p:cNvGrpSpPr>
          <p:nvPr/>
        </p:nvGrpSpPr>
        <p:grpSpPr bwMode="auto">
          <a:xfrm>
            <a:off x="3132138" y="3924850"/>
            <a:ext cx="254000" cy="577850"/>
            <a:chOff x="408" y="1524"/>
            <a:chExt cx="160" cy="364"/>
          </a:xfrm>
        </p:grpSpPr>
        <p:sp>
          <p:nvSpPr>
            <p:cNvPr id="412" name="Rectangle 10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Line 10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4" name="Group 110"/>
          <p:cNvGrpSpPr>
            <a:grpSpLocks/>
          </p:cNvGrpSpPr>
          <p:nvPr/>
        </p:nvGrpSpPr>
        <p:grpSpPr bwMode="auto">
          <a:xfrm>
            <a:off x="3384550" y="3924850"/>
            <a:ext cx="254000" cy="577850"/>
            <a:chOff x="408" y="1524"/>
            <a:chExt cx="160" cy="364"/>
          </a:xfrm>
        </p:grpSpPr>
        <p:sp>
          <p:nvSpPr>
            <p:cNvPr id="415" name="Rectangle 11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Line 11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7" name="Group 113"/>
          <p:cNvGrpSpPr>
            <a:grpSpLocks/>
          </p:cNvGrpSpPr>
          <p:nvPr/>
        </p:nvGrpSpPr>
        <p:grpSpPr bwMode="auto">
          <a:xfrm>
            <a:off x="3635375" y="3924850"/>
            <a:ext cx="254000" cy="577850"/>
            <a:chOff x="408" y="1524"/>
            <a:chExt cx="160" cy="364"/>
          </a:xfrm>
        </p:grpSpPr>
        <p:sp>
          <p:nvSpPr>
            <p:cNvPr id="418" name="Rectangle 11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Line 11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0" name="Group 116"/>
          <p:cNvGrpSpPr>
            <a:grpSpLocks/>
          </p:cNvGrpSpPr>
          <p:nvPr/>
        </p:nvGrpSpPr>
        <p:grpSpPr bwMode="auto">
          <a:xfrm>
            <a:off x="3887788" y="3924850"/>
            <a:ext cx="254000" cy="577850"/>
            <a:chOff x="408" y="1524"/>
            <a:chExt cx="160" cy="364"/>
          </a:xfrm>
        </p:grpSpPr>
        <p:sp>
          <p:nvSpPr>
            <p:cNvPr id="421" name="Rectangle 11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Line 11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3" name="Group 119"/>
          <p:cNvGrpSpPr>
            <a:grpSpLocks/>
          </p:cNvGrpSpPr>
          <p:nvPr/>
        </p:nvGrpSpPr>
        <p:grpSpPr bwMode="auto">
          <a:xfrm>
            <a:off x="4140200" y="3924850"/>
            <a:ext cx="254000" cy="577850"/>
            <a:chOff x="408" y="1524"/>
            <a:chExt cx="160" cy="364"/>
          </a:xfrm>
        </p:grpSpPr>
        <p:sp>
          <p:nvSpPr>
            <p:cNvPr id="424" name="Rectangle 120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Line 121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6" name="Group 122"/>
          <p:cNvGrpSpPr>
            <a:grpSpLocks/>
          </p:cNvGrpSpPr>
          <p:nvPr/>
        </p:nvGrpSpPr>
        <p:grpSpPr bwMode="auto">
          <a:xfrm>
            <a:off x="4392613" y="3924850"/>
            <a:ext cx="254000" cy="577850"/>
            <a:chOff x="408" y="1524"/>
            <a:chExt cx="160" cy="364"/>
          </a:xfrm>
        </p:grpSpPr>
        <p:sp>
          <p:nvSpPr>
            <p:cNvPr id="427" name="Rectangle 123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Line 124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9" name="Group 125"/>
          <p:cNvGrpSpPr>
            <a:grpSpLocks/>
          </p:cNvGrpSpPr>
          <p:nvPr/>
        </p:nvGrpSpPr>
        <p:grpSpPr bwMode="auto">
          <a:xfrm>
            <a:off x="4643438" y="3924850"/>
            <a:ext cx="254000" cy="577850"/>
            <a:chOff x="408" y="1524"/>
            <a:chExt cx="160" cy="364"/>
          </a:xfrm>
        </p:grpSpPr>
        <p:sp>
          <p:nvSpPr>
            <p:cNvPr id="430" name="Rectangle 126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Line 127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2" name="Group 128"/>
          <p:cNvGrpSpPr>
            <a:grpSpLocks/>
          </p:cNvGrpSpPr>
          <p:nvPr/>
        </p:nvGrpSpPr>
        <p:grpSpPr bwMode="auto">
          <a:xfrm>
            <a:off x="4895850" y="3924850"/>
            <a:ext cx="254000" cy="577850"/>
            <a:chOff x="408" y="1524"/>
            <a:chExt cx="160" cy="364"/>
          </a:xfrm>
        </p:grpSpPr>
        <p:sp>
          <p:nvSpPr>
            <p:cNvPr id="433" name="Rectangle 12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Line 13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5" name="Group 131"/>
          <p:cNvGrpSpPr>
            <a:grpSpLocks/>
          </p:cNvGrpSpPr>
          <p:nvPr/>
        </p:nvGrpSpPr>
        <p:grpSpPr bwMode="auto">
          <a:xfrm>
            <a:off x="5148263" y="3924850"/>
            <a:ext cx="254000" cy="577850"/>
            <a:chOff x="408" y="1524"/>
            <a:chExt cx="160" cy="364"/>
          </a:xfrm>
        </p:grpSpPr>
        <p:sp>
          <p:nvSpPr>
            <p:cNvPr id="436" name="Rectangle 132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Line 133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8" name="Group 134"/>
          <p:cNvGrpSpPr>
            <a:grpSpLocks/>
          </p:cNvGrpSpPr>
          <p:nvPr/>
        </p:nvGrpSpPr>
        <p:grpSpPr bwMode="auto">
          <a:xfrm>
            <a:off x="5400675" y="3924850"/>
            <a:ext cx="254000" cy="577850"/>
            <a:chOff x="408" y="1524"/>
            <a:chExt cx="160" cy="364"/>
          </a:xfrm>
        </p:grpSpPr>
        <p:sp>
          <p:nvSpPr>
            <p:cNvPr id="439" name="Rectangle 135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Line 136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1" name="Group 137"/>
          <p:cNvGrpSpPr>
            <a:grpSpLocks/>
          </p:cNvGrpSpPr>
          <p:nvPr/>
        </p:nvGrpSpPr>
        <p:grpSpPr bwMode="auto">
          <a:xfrm>
            <a:off x="5651500" y="3924850"/>
            <a:ext cx="254000" cy="577850"/>
            <a:chOff x="408" y="1524"/>
            <a:chExt cx="160" cy="364"/>
          </a:xfrm>
        </p:grpSpPr>
        <p:sp>
          <p:nvSpPr>
            <p:cNvPr id="442" name="Rectangle 13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Line 13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4" name="Group 140"/>
          <p:cNvGrpSpPr>
            <a:grpSpLocks/>
          </p:cNvGrpSpPr>
          <p:nvPr/>
        </p:nvGrpSpPr>
        <p:grpSpPr bwMode="auto">
          <a:xfrm>
            <a:off x="5903913" y="3924850"/>
            <a:ext cx="254000" cy="577850"/>
            <a:chOff x="408" y="1524"/>
            <a:chExt cx="160" cy="364"/>
          </a:xfrm>
        </p:grpSpPr>
        <p:sp>
          <p:nvSpPr>
            <p:cNvPr id="445" name="Rectangle 14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Line 14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7" name="Group 143"/>
          <p:cNvGrpSpPr>
            <a:grpSpLocks/>
          </p:cNvGrpSpPr>
          <p:nvPr/>
        </p:nvGrpSpPr>
        <p:grpSpPr bwMode="auto">
          <a:xfrm>
            <a:off x="6156325" y="3924850"/>
            <a:ext cx="254000" cy="577850"/>
            <a:chOff x="408" y="1524"/>
            <a:chExt cx="160" cy="364"/>
          </a:xfrm>
        </p:grpSpPr>
        <p:sp>
          <p:nvSpPr>
            <p:cNvPr id="448" name="Rectangle 14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Line 14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0" name="Group 146"/>
          <p:cNvGrpSpPr>
            <a:grpSpLocks/>
          </p:cNvGrpSpPr>
          <p:nvPr/>
        </p:nvGrpSpPr>
        <p:grpSpPr bwMode="auto">
          <a:xfrm>
            <a:off x="6408738" y="3924850"/>
            <a:ext cx="254000" cy="577850"/>
            <a:chOff x="408" y="1524"/>
            <a:chExt cx="160" cy="364"/>
          </a:xfrm>
        </p:grpSpPr>
        <p:sp>
          <p:nvSpPr>
            <p:cNvPr id="451" name="Rectangle 14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Line 14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3" name="Group 149"/>
          <p:cNvGrpSpPr>
            <a:grpSpLocks/>
          </p:cNvGrpSpPr>
          <p:nvPr/>
        </p:nvGrpSpPr>
        <p:grpSpPr bwMode="auto">
          <a:xfrm>
            <a:off x="6659563" y="3924850"/>
            <a:ext cx="254000" cy="577850"/>
            <a:chOff x="408" y="1524"/>
            <a:chExt cx="160" cy="364"/>
          </a:xfrm>
        </p:grpSpPr>
        <p:sp>
          <p:nvSpPr>
            <p:cNvPr id="454" name="Rectangle 150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Line 151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6" name="Text Box 153"/>
          <p:cNvSpPr txBox="1">
            <a:spLocks noChangeArrowheads="1"/>
          </p:cNvSpPr>
          <p:nvPr/>
        </p:nvSpPr>
        <p:spPr bwMode="auto">
          <a:xfrm>
            <a:off x="971550" y="1989138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II</a:t>
            </a:r>
          </a:p>
        </p:txBody>
      </p:sp>
      <p:sp>
        <p:nvSpPr>
          <p:cNvPr id="457" name="Text Box 154"/>
          <p:cNvSpPr txBox="1">
            <a:spLocks noChangeArrowheads="1"/>
          </p:cNvSpPr>
          <p:nvPr/>
        </p:nvSpPr>
        <p:spPr bwMode="auto">
          <a:xfrm>
            <a:off x="2771775" y="1989138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III</a:t>
            </a:r>
          </a:p>
        </p:txBody>
      </p:sp>
      <p:sp>
        <p:nvSpPr>
          <p:cNvPr id="458" name="Text Box 155"/>
          <p:cNvSpPr txBox="1">
            <a:spLocks noChangeArrowheads="1"/>
          </p:cNvSpPr>
          <p:nvPr/>
        </p:nvSpPr>
        <p:spPr bwMode="auto">
          <a:xfrm>
            <a:off x="2051049" y="3474000"/>
            <a:ext cx="1314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IV</a:t>
            </a:r>
          </a:p>
        </p:txBody>
      </p:sp>
      <p:sp>
        <p:nvSpPr>
          <p:cNvPr id="459" name="Text Box 156"/>
          <p:cNvSpPr txBox="1">
            <a:spLocks noChangeArrowheads="1"/>
          </p:cNvSpPr>
          <p:nvPr/>
        </p:nvSpPr>
        <p:spPr bwMode="auto">
          <a:xfrm>
            <a:off x="4932362" y="3474000"/>
            <a:ext cx="12160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V</a:t>
            </a:r>
          </a:p>
        </p:txBody>
      </p:sp>
      <p:sp>
        <p:nvSpPr>
          <p:cNvPr id="460" name="Rectangle 157"/>
          <p:cNvSpPr>
            <a:spLocks noChangeArrowheads="1"/>
          </p:cNvSpPr>
          <p:nvPr/>
        </p:nvSpPr>
        <p:spPr bwMode="auto">
          <a:xfrm>
            <a:off x="2141538" y="2394000"/>
            <a:ext cx="125412" cy="577850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67" name="Group 80"/>
          <p:cNvGrpSpPr>
            <a:grpSpLocks/>
          </p:cNvGrpSpPr>
          <p:nvPr/>
        </p:nvGrpSpPr>
        <p:grpSpPr bwMode="auto">
          <a:xfrm>
            <a:off x="2806700" y="2394000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68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0" name="Group 80"/>
          <p:cNvGrpSpPr>
            <a:grpSpLocks/>
          </p:cNvGrpSpPr>
          <p:nvPr/>
        </p:nvGrpSpPr>
        <p:grpSpPr bwMode="auto">
          <a:xfrm>
            <a:off x="3307296" y="2394000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71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3" name="Group 80"/>
          <p:cNvGrpSpPr>
            <a:grpSpLocks/>
          </p:cNvGrpSpPr>
          <p:nvPr/>
        </p:nvGrpSpPr>
        <p:grpSpPr bwMode="auto">
          <a:xfrm>
            <a:off x="3563938" y="2394000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74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6" name="Group 80"/>
          <p:cNvGrpSpPr>
            <a:grpSpLocks/>
          </p:cNvGrpSpPr>
          <p:nvPr/>
        </p:nvGrpSpPr>
        <p:grpSpPr bwMode="auto">
          <a:xfrm>
            <a:off x="1625600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7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9" name="Rectangle 53"/>
          <p:cNvSpPr>
            <a:spLocks noChangeArrowheads="1"/>
          </p:cNvSpPr>
          <p:nvPr/>
        </p:nvSpPr>
        <p:spPr bwMode="auto">
          <a:xfrm>
            <a:off x="1879600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0" name="Rectangle 54"/>
          <p:cNvSpPr>
            <a:spLocks noChangeArrowheads="1"/>
          </p:cNvSpPr>
          <p:nvPr/>
        </p:nvSpPr>
        <p:spPr bwMode="auto">
          <a:xfrm>
            <a:off x="2384425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1" name="Rectangle 55"/>
          <p:cNvSpPr>
            <a:spLocks noChangeArrowheads="1"/>
          </p:cNvSpPr>
          <p:nvPr/>
        </p:nvSpPr>
        <p:spPr bwMode="auto">
          <a:xfrm>
            <a:off x="2132012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2" name="Rectangle 56"/>
          <p:cNvSpPr>
            <a:spLocks noChangeArrowheads="1"/>
          </p:cNvSpPr>
          <p:nvPr/>
        </p:nvSpPr>
        <p:spPr bwMode="auto">
          <a:xfrm>
            <a:off x="2636837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83" name="Group 77"/>
          <p:cNvGrpSpPr>
            <a:grpSpLocks/>
          </p:cNvGrpSpPr>
          <p:nvPr/>
        </p:nvGrpSpPr>
        <p:grpSpPr bwMode="auto">
          <a:xfrm>
            <a:off x="1879600" y="3924850"/>
            <a:ext cx="254000" cy="577850"/>
            <a:chOff x="408" y="1524"/>
            <a:chExt cx="160" cy="364"/>
          </a:xfrm>
        </p:grpSpPr>
        <p:sp>
          <p:nvSpPr>
            <p:cNvPr id="484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6" name="Group 80"/>
          <p:cNvGrpSpPr>
            <a:grpSpLocks/>
          </p:cNvGrpSpPr>
          <p:nvPr/>
        </p:nvGrpSpPr>
        <p:grpSpPr bwMode="auto">
          <a:xfrm>
            <a:off x="2130425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8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9" name="Group 83"/>
          <p:cNvGrpSpPr>
            <a:grpSpLocks/>
          </p:cNvGrpSpPr>
          <p:nvPr/>
        </p:nvGrpSpPr>
        <p:grpSpPr bwMode="auto">
          <a:xfrm>
            <a:off x="2382837" y="3924850"/>
            <a:ext cx="254000" cy="577850"/>
            <a:chOff x="408" y="1524"/>
            <a:chExt cx="160" cy="364"/>
          </a:xfrm>
        </p:grpSpPr>
        <p:sp>
          <p:nvSpPr>
            <p:cNvPr id="490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2" name="Group 86"/>
          <p:cNvGrpSpPr>
            <a:grpSpLocks/>
          </p:cNvGrpSpPr>
          <p:nvPr/>
        </p:nvGrpSpPr>
        <p:grpSpPr bwMode="auto">
          <a:xfrm>
            <a:off x="2635250" y="3924850"/>
            <a:ext cx="254000" cy="577850"/>
            <a:chOff x="408" y="1524"/>
            <a:chExt cx="160" cy="364"/>
          </a:xfrm>
        </p:grpSpPr>
        <p:sp>
          <p:nvSpPr>
            <p:cNvPr id="493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5" name="Group 80"/>
          <p:cNvGrpSpPr>
            <a:grpSpLocks/>
          </p:cNvGrpSpPr>
          <p:nvPr/>
        </p:nvGrpSpPr>
        <p:grpSpPr bwMode="auto">
          <a:xfrm>
            <a:off x="1878012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96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8" name="Group 80"/>
          <p:cNvGrpSpPr>
            <a:grpSpLocks/>
          </p:cNvGrpSpPr>
          <p:nvPr/>
        </p:nvGrpSpPr>
        <p:grpSpPr bwMode="auto">
          <a:xfrm>
            <a:off x="2378608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99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1" name="Group 80"/>
          <p:cNvGrpSpPr>
            <a:grpSpLocks/>
          </p:cNvGrpSpPr>
          <p:nvPr/>
        </p:nvGrpSpPr>
        <p:grpSpPr bwMode="auto">
          <a:xfrm>
            <a:off x="2635250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0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4" name="Rectangle 53"/>
          <p:cNvSpPr>
            <a:spLocks noChangeArrowheads="1"/>
          </p:cNvSpPr>
          <p:nvPr/>
        </p:nvSpPr>
        <p:spPr bwMode="auto">
          <a:xfrm>
            <a:off x="2898773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5" name="Rectangle 54"/>
          <p:cNvSpPr>
            <a:spLocks noChangeArrowheads="1"/>
          </p:cNvSpPr>
          <p:nvPr/>
        </p:nvSpPr>
        <p:spPr bwMode="auto">
          <a:xfrm>
            <a:off x="3403598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6" name="Rectangle 55"/>
          <p:cNvSpPr>
            <a:spLocks noChangeArrowheads="1"/>
          </p:cNvSpPr>
          <p:nvPr/>
        </p:nvSpPr>
        <p:spPr bwMode="auto">
          <a:xfrm>
            <a:off x="3151185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7" name="Rectangle 56"/>
          <p:cNvSpPr>
            <a:spLocks noChangeArrowheads="1"/>
          </p:cNvSpPr>
          <p:nvPr/>
        </p:nvSpPr>
        <p:spPr bwMode="auto">
          <a:xfrm>
            <a:off x="3656010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08" name="Group 77"/>
          <p:cNvGrpSpPr>
            <a:grpSpLocks/>
          </p:cNvGrpSpPr>
          <p:nvPr/>
        </p:nvGrpSpPr>
        <p:grpSpPr bwMode="auto">
          <a:xfrm>
            <a:off x="2898773" y="3924850"/>
            <a:ext cx="254000" cy="577850"/>
            <a:chOff x="408" y="1524"/>
            <a:chExt cx="160" cy="364"/>
          </a:xfrm>
        </p:grpSpPr>
        <p:sp>
          <p:nvSpPr>
            <p:cNvPr id="509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1" name="Group 80"/>
          <p:cNvGrpSpPr>
            <a:grpSpLocks/>
          </p:cNvGrpSpPr>
          <p:nvPr/>
        </p:nvGrpSpPr>
        <p:grpSpPr bwMode="auto">
          <a:xfrm>
            <a:off x="3149598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1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4" name="Group 83"/>
          <p:cNvGrpSpPr>
            <a:grpSpLocks/>
          </p:cNvGrpSpPr>
          <p:nvPr/>
        </p:nvGrpSpPr>
        <p:grpSpPr bwMode="auto">
          <a:xfrm>
            <a:off x="3402010" y="3924850"/>
            <a:ext cx="254000" cy="577850"/>
            <a:chOff x="408" y="1524"/>
            <a:chExt cx="160" cy="364"/>
          </a:xfrm>
        </p:grpSpPr>
        <p:sp>
          <p:nvSpPr>
            <p:cNvPr id="515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7" name="Group 86"/>
          <p:cNvGrpSpPr>
            <a:grpSpLocks/>
          </p:cNvGrpSpPr>
          <p:nvPr/>
        </p:nvGrpSpPr>
        <p:grpSpPr bwMode="auto">
          <a:xfrm>
            <a:off x="3654423" y="3924850"/>
            <a:ext cx="254000" cy="577850"/>
            <a:chOff x="408" y="1524"/>
            <a:chExt cx="160" cy="364"/>
          </a:xfrm>
        </p:grpSpPr>
        <p:sp>
          <p:nvSpPr>
            <p:cNvPr id="518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0" name="Group 80"/>
          <p:cNvGrpSpPr>
            <a:grpSpLocks/>
          </p:cNvGrpSpPr>
          <p:nvPr/>
        </p:nvGrpSpPr>
        <p:grpSpPr bwMode="auto">
          <a:xfrm>
            <a:off x="2891370" y="3924056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21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3" name="Group 80"/>
          <p:cNvGrpSpPr>
            <a:grpSpLocks/>
          </p:cNvGrpSpPr>
          <p:nvPr/>
        </p:nvGrpSpPr>
        <p:grpSpPr bwMode="auto">
          <a:xfrm>
            <a:off x="3397781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24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6" name="Group 80"/>
          <p:cNvGrpSpPr>
            <a:grpSpLocks/>
          </p:cNvGrpSpPr>
          <p:nvPr/>
        </p:nvGrpSpPr>
        <p:grpSpPr bwMode="auto">
          <a:xfrm>
            <a:off x="3654423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2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9" name="Rectangle 53"/>
          <p:cNvSpPr>
            <a:spLocks noChangeArrowheads="1"/>
          </p:cNvSpPr>
          <p:nvPr/>
        </p:nvSpPr>
        <p:spPr bwMode="auto">
          <a:xfrm>
            <a:off x="3917419" y="3924851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0" name="Rectangle 54"/>
          <p:cNvSpPr>
            <a:spLocks noChangeArrowheads="1"/>
          </p:cNvSpPr>
          <p:nvPr/>
        </p:nvSpPr>
        <p:spPr bwMode="auto">
          <a:xfrm>
            <a:off x="4422244" y="3924851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1" name="Rectangle 55"/>
          <p:cNvSpPr>
            <a:spLocks noChangeArrowheads="1"/>
          </p:cNvSpPr>
          <p:nvPr/>
        </p:nvSpPr>
        <p:spPr bwMode="auto">
          <a:xfrm>
            <a:off x="4169831" y="3924851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2" name="Rectangle 56"/>
          <p:cNvSpPr>
            <a:spLocks noChangeArrowheads="1"/>
          </p:cNvSpPr>
          <p:nvPr/>
        </p:nvSpPr>
        <p:spPr bwMode="auto">
          <a:xfrm>
            <a:off x="4674656" y="3924851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33" name="Group 77"/>
          <p:cNvGrpSpPr>
            <a:grpSpLocks/>
          </p:cNvGrpSpPr>
          <p:nvPr/>
        </p:nvGrpSpPr>
        <p:grpSpPr bwMode="auto">
          <a:xfrm>
            <a:off x="3917419" y="3924851"/>
            <a:ext cx="254000" cy="577850"/>
            <a:chOff x="408" y="1524"/>
            <a:chExt cx="160" cy="364"/>
          </a:xfrm>
        </p:grpSpPr>
        <p:sp>
          <p:nvSpPr>
            <p:cNvPr id="534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6" name="Group 80"/>
          <p:cNvGrpSpPr>
            <a:grpSpLocks/>
          </p:cNvGrpSpPr>
          <p:nvPr/>
        </p:nvGrpSpPr>
        <p:grpSpPr bwMode="auto">
          <a:xfrm>
            <a:off x="4168244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3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9" name="Group 83"/>
          <p:cNvGrpSpPr>
            <a:grpSpLocks/>
          </p:cNvGrpSpPr>
          <p:nvPr/>
        </p:nvGrpSpPr>
        <p:grpSpPr bwMode="auto">
          <a:xfrm>
            <a:off x="4420656" y="3924851"/>
            <a:ext cx="254000" cy="577850"/>
            <a:chOff x="408" y="1524"/>
            <a:chExt cx="160" cy="364"/>
          </a:xfrm>
        </p:grpSpPr>
        <p:sp>
          <p:nvSpPr>
            <p:cNvPr id="540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2" name="Group 86"/>
          <p:cNvGrpSpPr>
            <a:grpSpLocks/>
          </p:cNvGrpSpPr>
          <p:nvPr/>
        </p:nvGrpSpPr>
        <p:grpSpPr bwMode="auto">
          <a:xfrm>
            <a:off x="4673069" y="3924851"/>
            <a:ext cx="254000" cy="577850"/>
            <a:chOff x="408" y="1524"/>
            <a:chExt cx="160" cy="364"/>
          </a:xfrm>
        </p:grpSpPr>
        <p:sp>
          <p:nvSpPr>
            <p:cNvPr id="543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5" name="Group 80"/>
          <p:cNvGrpSpPr>
            <a:grpSpLocks/>
          </p:cNvGrpSpPr>
          <p:nvPr/>
        </p:nvGrpSpPr>
        <p:grpSpPr bwMode="auto">
          <a:xfrm>
            <a:off x="3915831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46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8" name="Group 80"/>
          <p:cNvGrpSpPr>
            <a:grpSpLocks/>
          </p:cNvGrpSpPr>
          <p:nvPr/>
        </p:nvGrpSpPr>
        <p:grpSpPr bwMode="auto">
          <a:xfrm>
            <a:off x="4416427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49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1" name="Group 80"/>
          <p:cNvGrpSpPr>
            <a:grpSpLocks/>
          </p:cNvGrpSpPr>
          <p:nvPr/>
        </p:nvGrpSpPr>
        <p:grpSpPr bwMode="auto">
          <a:xfrm>
            <a:off x="4673069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5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4" name="Rectangle 53"/>
          <p:cNvSpPr>
            <a:spLocks noChangeArrowheads="1"/>
          </p:cNvSpPr>
          <p:nvPr/>
        </p:nvSpPr>
        <p:spPr bwMode="auto">
          <a:xfrm>
            <a:off x="4935537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5" name="Rectangle 54"/>
          <p:cNvSpPr>
            <a:spLocks noChangeArrowheads="1"/>
          </p:cNvSpPr>
          <p:nvPr/>
        </p:nvSpPr>
        <p:spPr bwMode="auto">
          <a:xfrm>
            <a:off x="5440362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6" name="Rectangle 55"/>
          <p:cNvSpPr>
            <a:spLocks noChangeArrowheads="1"/>
          </p:cNvSpPr>
          <p:nvPr/>
        </p:nvSpPr>
        <p:spPr bwMode="auto">
          <a:xfrm>
            <a:off x="5187949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7" name="Rectangle 56"/>
          <p:cNvSpPr>
            <a:spLocks noChangeArrowheads="1"/>
          </p:cNvSpPr>
          <p:nvPr/>
        </p:nvSpPr>
        <p:spPr bwMode="auto">
          <a:xfrm>
            <a:off x="5692774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58" name="Group 77"/>
          <p:cNvGrpSpPr>
            <a:grpSpLocks/>
          </p:cNvGrpSpPr>
          <p:nvPr/>
        </p:nvGrpSpPr>
        <p:grpSpPr bwMode="auto">
          <a:xfrm>
            <a:off x="4935537" y="3924850"/>
            <a:ext cx="254000" cy="577850"/>
            <a:chOff x="408" y="1524"/>
            <a:chExt cx="160" cy="364"/>
          </a:xfrm>
        </p:grpSpPr>
        <p:sp>
          <p:nvSpPr>
            <p:cNvPr id="559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1" name="Group 80"/>
          <p:cNvGrpSpPr>
            <a:grpSpLocks/>
          </p:cNvGrpSpPr>
          <p:nvPr/>
        </p:nvGrpSpPr>
        <p:grpSpPr bwMode="auto">
          <a:xfrm>
            <a:off x="5186362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6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4" name="Group 83"/>
          <p:cNvGrpSpPr>
            <a:grpSpLocks/>
          </p:cNvGrpSpPr>
          <p:nvPr/>
        </p:nvGrpSpPr>
        <p:grpSpPr bwMode="auto">
          <a:xfrm>
            <a:off x="5438774" y="3924850"/>
            <a:ext cx="254000" cy="577850"/>
            <a:chOff x="408" y="1524"/>
            <a:chExt cx="160" cy="364"/>
          </a:xfrm>
        </p:grpSpPr>
        <p:sp>
          <p:nvSpPr>
            <p:cNvPr id="565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7" name="Group 86"/>
          <p:cNvGrpSpPr>
            <a:grpSpLocks/>
          </p:cNvGrpSpPr>
          <p:nvPr/>
        </p:nvGrpSpPr>
        <p:grpSpPr bwMode="auto">
          <a:xfrm>
            <a:off x="5691187" y="3924850"/>
            <a:ext cx="254000" cy="577850"/>
            <a:chOff x="408" y="1524"/>
            <a:chExt cx="160" cy="364"/>
          </a:xfrm>
        </p:grpSpPr>
        <p:sp>
          <p:nvSpPr>
            <p:cNvPr id="568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0" name="Group 80"/>
          <p:cNvGrpSpPr>
            <a:grpSpLocks/>
          </p:cNvGrpSpPr>
          <p:nvPr/>
        </p:nvGrpSpPr>
        <p:grpSpPr bwMode="auto">
          <a:xfrm>
            <a:off x="4933949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71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3" name="Group 80"/>
          <p:cNvGrpSpPr>
            <a:grpSpLocks/>
          </p:cNvGrpSpPr>
          <p:nvPr/>
        </p:nvGrpSpPr>
        <p:grpSpPr bwMode="auto">
          <a:xfrm>
            <a:off x="5434545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74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6" name="Group 80"/>
          <p:cNvGrpSpPr>
            <a:grpSpLocks/>
          </p:cNvGrpSpPr>
          <p:nvPr/>
        </p:nvGrpSpPr>
        <p:grpSpPr bwMode="auto">
          <a:xfrm>
            <a:off x="5691187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7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9" name="Rectangle 53"/>
          <p:cNvSpPr>
            <a:spLocks noChangeArrowheads="1"/>
          </p:cNvSpPr>
          <p:nvPr/>
        </p:nvSpPr>
        <p:spPr bwMode="auto">
          <a:xfrm>
            <a:off x="5946774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0" name="Rectangle 54"/>
          <p:cNvSpPr>
            <a:spLocks noChangeArrowheads="1"/>
          </p:cNvSpPr>
          <p:nvPr/>
        </p:nvSpPr>
        <p:spPr bwMode="auto">
          <a:xfrm>
            <a:off x="6451599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1" name="Rectangle 55"/>
          <p:cNvSpPr>
            <a:spLocks noChangeArrowheads="1"/>
          </p:cNvSpPr>
          <p:nvPr/>
        </p:nvSpPr>
        <p:spPr bwMode="auto">
          <a:xfrm>
            <a:off x="6199186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2" name="Rectangle 56"/>
          <p:cNvSpPr>
            <a:spLocks noChangeArrowheads="1"/>
          </p:cNvSpPr>
          <p:nvPr/>
        </p:nvSpPr>
        <p:spPr bwMode="auto">
          <a:xfrm>
            <a:off x="6704011" y="3924850"/>
            <a:ext cx="254000" cy="576262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83" name="Group 77"/>
          <p:cNvGrpSpPr>
            <a:grpSpLocks/>
          </p:cNvGrpSpPr>
          <p:nvPr/>
        </p:nvGrpSpPr>
        <p:grpSpPr bwMode="auto">
          <a:xfrm>
            <a:off x="5946774" y="3924850"/>
            <a:ext cx="254000" cy="577850"/>
            <a:chOff x="408" y="1524"/>
            <a:chExt cx="160" cy="364"/>
          </a:xfrm>
        </p:grpSpPr>
        <p:sp>
          <p:nvSpPr>
            <p:cNvPr id="584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6" name="Group 80"/>
          <p:cNvGrpSpPr>
            <a:grpSpLocks/>
          </p:cNvGrpSpPr>
          <p:nvPr/>
        </p:nvGrpSpPr>
        <p:grpSpPr bwMode="auto">
          <a:xfrm>
            <a:off x="6197599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8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9" name="Group 83"/>
          <p:cNvGrpSpPr>
            <a:grpSpLocks/>
          </p:cNvGrpSpPr>
          <p:nvPr/>
        </p:nvGrpSpPr>
        <p:grpSpPr bwMode="auto">
          <a:xfrm>
            <a:off x="6450011" y="3924850"/>
            <a:ext cx="254000" cy="577850"/>
            <a:chOff x="408" y="1524"/>
            <a:chExt cx="160" cy="364"/>
          </a:xfrm>
        </p:grpSpPr>
        <p:sp>
          <p:nvSpPr>
            <p:cNvPr id="590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2" name="Group 86"/>
          <p:cNvGrpSpPr>
            <a:grpSpLocks/>
          </p:cNvGrpSpPr>
          <p:nvPr/>
        </p:nvGrpSpPr>
        <p:grpSpPr bwMode="auto">
          <a:xfrm>
            <a:off x="6702424" y="3924850"/>
            <a:ext cx="254000" cy="577850"/>
            <a:chOff x="408" y="1524"/>
            <a:chExt cx="160" cy="364"/>
          </a:xfrm>
        </p:grpSpPr>
        <p:sp>
          <p:nvSpPr>
            <p:cNvPr id="593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solidFill>
              <a:srgbClr val="BD363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5" name="Group 80"/>
          <p:cNvGrpSpPr>
            <a:grpSpLocks/>
          </p:cNvGrpSpPr>
          <p:nvPr/>
        </p:nvGrpSpPr>
        <p:grpSpPr bwMode="auto">
          <a:xfrm>
            <a:off x="5945186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96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8" name="Group 80"/>
          <p:cNvGrpSpPr>
            <a:grpSpLocks/>
          </p:cNvGrpSpPr>
          <p:nvPr/>
        </p:nvGrpSpPr>
        <p:grpSpPr bwMode="auto">
          <a:xfrm>
            <a:off x="6445782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99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1" name="Group 80"/>
          <p:cNvGrpSpPr>
            <a:grpSpLocks/>
          </p:cNvGrpSpPr>
          <p:nvPr/>
        </p:nvGrpSpPr>
        <p:grpSpPr bwMode="auto">
          <a:xfrm>
            <a:off x="6702424" y="3924125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0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6" name="Line 6"/>
          <p:cNvSpPr>
            <a:spLocks noChangeShapeType="1"/>
          </p:cNvSpPr>
          <p:nvPr/>
        </p:nvSpPr>
        <p:spPr bwMode="auto">
          <a:xfrm>
            <a:off x="2271713" y="2983763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7" name="Text Box 15"/>
          <p:cNvSpPr txBox="1">
            <a:spLocks noChangeArrowheads="1"/>
          </p:cNvSpPr>
          <p:nvPr/>
        </p:nvSpPr>
        <p:spPr bwMode="auto">
          <a:xfrm>
            <a:off x="2160588" y="3162175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00" kern="0" dirty="0"/>
              <a:t>144</a:t>
            </a:r>
            <a:endParaRPr kumimoji="0" lang="en-AU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08" name="Line 67"/>
          <p:cNvSpPr>
            <a:spLocks noChangeShapeType="1"/>
          </p:cNvSpPr>
          <p:nvPr/>
        </p:nvSpPr>
        <p:spPr bwMode="auto">
          <a:xfrm>
            <a:off x="2143125" y="2990113"/>
            <a:ext cx="1588" cy="171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9" name="Text Box 72"/>
          <p:cNvSpPr txBox="1">
            <a:spLocks noChangeArrowheads="1"/>
          </p:cNvSpPr>
          <p:nvPr/>
        </p:nvSpPr>
        <p:spPr bwMode="auto">
          <a:xfrm>
            <a:off x="1828800" y="3162175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137</a:t>
            </a:r>
          </a:p>
        </p:txBody>
      </p:sp>
      <p:sp>
        <p:nvSpPr>
          <p:cNvPr id="610" name="Text Box 13"/>
          <p:cNvSpPr txBox="1">
            <a:spLocks noChangeArrowheads="1"/>
          </p:cNvSpPr>
          <p:nvPr/>
        </p:nvSpPr>
        <p:spPr bwMode="auto">
          <a:xfrm>
            <a:off x="182563" y="3159000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45</a:t>
            </a:r>
          </a:p>
        </p:txBody>
      </p:sp>
      <p:sp>
        <p:nvSpPr>
          <p:cNvPr id="611" name="Text Box 153"/>
          <p:cNvSpPr txBox="1">
            <a:spLocks noChangeArrowheads="1"/>
          </p:cNvSpPr>
          <p:nvPr/>
        </p:nvSpPr>
        <p:spPr bwMode="auto">
          <a:xfrm>
            <a:off x="261144" y="2005807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</a:t>
            </a:r>
          </a:p>
        </p:txBody>
      </p:sp>
      <p:grpSp>
        <p:nvGrpSpPr>
          <p:cNvPr id="612" name="Group 80"/>
          <p:cNvGrpSpPr>
            <a:grpSpLocks/>
          </p:cNvGrpSpPr>
          <p:nvPr/>
        </p:nvGrpSpPr>
        <p:grpSpPr bwMode="auto">
          <a:xfrm>
            <a:off x="5554661" y="1910303"/>
            <a:ext cx="254000" cy="577850"/>
            <a:chOff x="408" y="1524"/>
            <a:chExt cx="160" cy="364"/>
          </a:xfrm>
          <a:gradFill flip="none" rotWithShape="1">
            <a:gsLst>
              <a:gs pos="0">
                <a:srgbClr val="C00000"/>
              </a:gs>
              <a:gs pos="67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13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5" name="Rectangle 157"/>
          <p:cNvSpPr>
            <a:spLocks noChangeArrowheads="1"/>
          </p:cNvSpPr>
          <p:nvPr/>
        </p:nvSpPr>
        <p:spPr bwMode="auto">
          <a:xfrm>
            <a:off x="5588794" y="1243897"/>
            <a:ext cx="125412" cy="577850"/>
          </a:xfrm>
          <a:prstGeom prst="rect">
            <a:avLst/>
          </a:prstGeom>
          <a:solidFill>
            <a:srgbClr val="BD363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9" name="Rectangle 618"/>
          <p:cNvSpPr/>
          <p:nvPr/>
        </p:nvSpPr>
        <p:spPr bwMode="auto">
          <a:xfrm>
            <a:off x="5381625" y="1032913"/>
            <a:ext cx="3303588" cy="23054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Line 6">
            <a:extLst>
              <a:ext uri="{FF2B5EF4-FFF2-40B4-BE49-F238E27FC236}">
                <a16:creationId xmlns:a16="http://schemas.microsoft.com/office/drawing/2014/main" id="{F4AAE3F5-9A62-45AA-B30B-44AF6F53B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7000" y="2979000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1" name="Text Box 19">
            <a:extLst>
              <a:ext uri="{FF2B5EF4-FFF2-40B4-BE49-F238E27FC236}">
                <a16:creationId xmlns:a16="http://schemas.microsoft.com/office/drawing/2014/main" id="{E4B65124-A2AA-4D30-A74A-FF882745A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522" y="4689125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694</a:t>
            </a:r>
          </a:p>
        </p:txBody>
      </p:sp>
      <p:sp>
        <p:nvSpPr>
          <p:cNvPr id="292" name="Line 12">
            <a:extLst>
              <a:ext uri="{FF2B5EF4-FFF2-40B4-BE49-F238E27FC236}">
                <a16:creationId xmlns:a16="http://schemas.microsoft.com/office/drawing/2014/main" id="{5130D8BD-2CBE-43C3-939D-AB128B52C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6251" y="450912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3" name="Text Box 19">
            <a:extLst>
              <a:ext uri="{FF2B5EF4-FFF2-40B4-BE49-F238E27FC236}">
                <a16:creationId xmlns:a16="http://schemas.microsoft.com/office/drawing/2014/main" id="{EBFF0AFC-F132-43FF-9216-E2F7A1F3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108" y="4684914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698</a:t>
            </a:r>
          </a:p>
        </p:txBody>
      </p:sp>
      <p:sp>
        <p:nvSpPr>
          <p:cNvPr id="294" name="Line 12">
            <a:extLst>
              <a:ext uri="{FF2B5EF4-FFF2-40B4-BE49-F238E27FC236}">
                <a16:creationId xmlns:a16="http://schemas.microsoft.com/office/drawing/2014/main" id="{D03566E4-E7EE-4B83-8C37-775DC80FB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6287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843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36BCC1-2025-4543-9143-68FDDFEBC10E}"/>
              </a:ext>
            </a:extLst>
          </p:cNvPr>
          <p:cNvSpPr/>
          <p:nvPr/>
        </p:nvSpPr>
        <p:spPr bwMode="auto">
          <a:xfrm>
            <a:off x="827088" y="6039862"/>
            <a:ext cx="1178817" cy="2674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9" name="Text Box 19">
            <a:extLst>
              <a:ext uri="{FF2B5EF4-FFF2-40B4-BE49-F238E27FC236}">
                <a16:creationId xmlns:a16="http://schemas.microsoft.com/office/drawing/2014/main" id="{604D1855-85B9-42C0-A3F2-852AA4C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082729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694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digital dividend</a:t>
            </a:r>
          </a:p>
        </p:txBody>
      </p:sp>
      <p:sp>
        <p:nvSpPr>
          <p:cNvPr id="309" name="Rectangle 4"/>
          <p:cNvSpPr>
            <a:spLocks noChangeArrowheads="1"/>
          </p:cNvSpPr>
          <p:nvPr/>
        </p:nvSpPr>
        <p:spPr bwMode="auto">
          <a:xfrm>
            <a:off x="1619250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0" name="Line 5"/>
          <p:cNvSpPr>
            <a:spLocks noChangeShapeType="1"/>
          </p:cNvSpPr>
          <p:nvPr/>
        </p:nvSpPr>
        <p:spPr bwMode="auto">
          <a:xfrm>
            <a:off x="935038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1" name="Line 6"/>
          <p:cNvSpPr>
            <a:spLocks noChangeShapeType="1"/>
          </p:cNvSpPr>
          <p:nvPr/>
        </p:nvSpPr>
        <p:spPr bwMode="auto">
          <a:xfrm>
            <a:off x="1331913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2" name="Line 7"/>
          <p:cNvSpPr>
            <a:spLocks noChangeShapeType="1"/>
          </p:cNvSpPr>
          <p:nvPr/>
        </p:nvSpPr>
        <p:spPr bwMode="auto">
          <a:xfrm>
            <a:off x="2808288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5" name="Line 10"/>
          <p:cNvSpPr>
            <a:spLocks noChangeShapeType="1"/>
          </p:cNvSpPr>
          <p:nvPr/>
        </p:nvSpPr>
        <p:spPr bwMode="auto">
          <a:xfrm>
            <a:off x="6694492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6" name="Line 11"/>
          <p:cNvSpPr>
            <a:spLocks noChangeShapeType="1"/>
          </p:cNvSpPr>
          <p:nvPr/>
        </p:nvSpPr>
        <p:spPr bwMode="auto">
          <a:xfrm>
            <a:off x="6015038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8" name="Text Box 13"/>
          <p:cNvSpPr txBox="1">
            <a:spLocks noChangeArrowheads="1"/>
          </p:cNvSpPr>
          <p:nvPr/>
        </p:nvSpPr>
        <p:spPr bwMode="auto">
          <a:xfrm>
            <a:off x="468313" y="3159000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52</a:t>
            </a:r>
          </a:p>
        </p:txBody>
      </p:sp>
      <p:sp>
        <p:nvSpPr>
          <p:cNvPr id="319" name="Text Box 14"/>
          <p:cNvSpPr txBox="1">
            <a:spLocks noChangeArrowheads="1"/>
          </p:cNvSpPr>
          <p:nvPr/>
        </p:nvSpPr>
        <p:spPr bwMode="auto">
          <a:xfrm>
            <a:off x="684213" y="3338388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70</a:t>
            </a:r>
          </a:p>
        </p:txBody>
      </p:sp>
      <p:sp>
        <p:nvSpPr>
          <p:cNvPr id="320" name="Text Box 15"/>
          <p:cNvSpPr txBox="1">
            <a:spLocks noChangeArrowheads="1"/>
          </p:cNvSpPr>
          <p:nvPr/>
        </p:nvSpPr>
        <p:spPr bwMode="auto">
          <a:xfrm>
            <a:off x="1138238" y="3159000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92</a:t>
            </a:r>
          </a:p>
        </p:txBody>
      </p:sp>
      <p:sp>
        <p:nvSpPr>
          <p:cNvPr id="321" name="Text Box 16"/>
          <p:cNvSpPr txBox="1">
            <a:spLocks noChangeArrowheads="1"/>
          </p:cNvSpPr>
          <p:nvPr/>
        </p:nvSpPr>
        <p:spPr bwMode="auto">
          <a:xfrm>
            <a:off x="2555875" y="3159000"/>
            <a:ext cx="5397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174</a:t>
            </a:r>
          </a:p>
        </p:txBody>
      </p:sp>
      <p:sp>
        <p:nvSpPr>
          <p:cNvPr id="322" name="Text Box 17"/>
          <p:cNvSpPr txBox="1">
            <a:spLocks noChangeArrowheads="1"/>
          </p:cNvSpPr>
          <p:nvPr/>
        </p:nvSpPr>
        <p:spPr bwMode="auto">
          <a:xfrm>
            <a:off x="3816350" y="3159000"/>
            <a:ext cx="8636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230 MHz</a:t>
            </a:r>
          </a:p>
        </p:txBody>
      </p:sp>
      <p:sp>
        <p:nvSpPr>
          <p:cNvPr id="327" name="Text Box 22"/>
          <p:cNvSpPr txBox="1">
            <a:spLocks noChangeArrowheads="1"/>
          </p:cNvSpPr>
          <p:nvPr/>
        </p:nvSpPr>
        <p:spPr bwMode="auto">
          <a:xfrm>
            <a:off x="4122000" y="2420938"/>
            <a:ext cx="901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VHF</a:t>
            </a:r>
          </a:p>
        </p:txBody>
      </p:sp>
      <p:sp>
        <p:nvSpPr>
          <p:cNvPr id="328" name="Text Box 23"/>
          <p:cNvSpPr txBox="1">
            <a:spLocks noChangeArrowheads="1"/>
          </p:cNvSpPr>
          <p:nvPr/>
        </p:nvSpPr>
        <p:spPr bwMode="auto">
          <a:xfrm>
            <a:off x="7092950" y="3924850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UHF</a:t>
            </a:r>
          </a:p>
        </p:txBody>
      </p:sp>
      <p:sp>
        <p:nvSpPr>
          <p:cNvPr id="330" name="Line 25"/>
          <p:cNvSpPr>
            <a:spLocks noChangeShapeType="1"/>
          </p:cNvSpPr>
          <p:nvPr/>
        </p:nvSpPr>
        <p:spPr bwMode="auto">
          <a:xfrm>
            <a:off x="2055813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1" name="Line 26"/>
          <p:cNvSpPr>
            <a:spLocks noChangeShapeType="1"/>
          </p:cNvSpPr>
          <p:nvPr/>
        </p:nvSpPr>
        <p:spPr bwMode="auto">
          <a:xfrm>
            <a:off x="3494088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4" name="Line 29"/>
          <p:cNvSpPr>
            <a:spLocks noChangeShapeType="1"/>
          </p:cNvSpPr>
          <p:nvPr/>
        </p:nvSpPr>
        <p:spPr bwMode="auto">
          <a:xfrm>
            <a:off x="1511300" y="450912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6" name="Line 31"/>
          <p:cNvSpPr>
            <a:spLocks noChangeShapeType="1"/>
          </p:cNvSpPr>
          <p:nvPr/>
        </p:nvSpPr>
        <p:spPr bwMode="auto">
          <a:xfrm>
            <a:off x="6959605" y="450912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8" name="Rectangle 33"/>
          <p:cNvSpPr>
            <a:spLocks noChangeArrowheads="1"/>
          </p:cNvSpPr>
          <p:nvPr/>
        </p:nvSpPr>
        <p:spPr bwMode="auto">
          <a:xfrm>
            <a:off x="2124075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9" name="Rectangle 34"/>
          <p:cNvSpPr>
            <a:spLocks noChangeArrowheads="1"/>
          </p:cNvSpPr>
          <p:nvPr/>
        </p:nvSpPr>
        <p:spPr bwMode="auto">
          <a:xfrm>
            <a:off x="1871663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0" name="Rectangle 35"/>
          <p:cNvSpPr>
            <a:spLocks noChangeArrowheads="1"/>
          </p:cNvSpPr>
          <p:nvPr/>
        </p:nvSpPr>
        <p:spPr bwMode="auto">
          <a:xfrm>
            <a:off x="2376488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1" name="Rectangle 36"/>
          <p:cNvSpPr>
            <a:spLocks noChangeArrowheads="1"/>
          </p:cNvSpPr>
          <p:nvPr/>
        </p:nvSpPr>
        <p:spPr bwMode="auto">
          <a:xfrm>
            <a:off x="2627313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2" name="Rectangle 37"/>
          <p:cNvSpPr>
            <a:spLocks noChangeArrowheads="1"/>
          </p:cNvSpPr>
          <p:nvPr/>
        </p:nvSpPr>
        <p:spPr bwMode="auto">
          <a:xfrm>
            <a:off x="2879725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3" name="Rectangle 38"/>
          <p:cNvSpPr>
            <a:spLocks noChangeArrowheads="1"/>
          </p:cNvSpPr>
          <p:nvPr/>
        </p:nvSpPr>
        <p:spPr bwMode="auto">
          <a:xfrm>
            <a:off x="3132138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4" name="Rectangle 39"/>
          <p:cNvSpPr>
            <a:spLocks noChangeArrowheads="1"/>
          </p:cNvSpPr>
          <p:nvPr/>
        </p:nvSpPr>
        <p:spPr bwMode="auto">
          <a:xfrm>
            <a:off x="3887788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5" name="Rectangle 40"/>
          <p:cNvSpPr>
            <a:spLocks noChangeArrowheads="1"/>
          </p:cNvSpPr>
          <p:nvPr/>
        </p:nvSpPr>
        <p:spPr bwMode="auto">
          <a:xfrm>
            <a:off x="4140200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6" name="Rectangle 41"/>
          <p:cNvSpPr>
            <a:spLocks noChangeArrowheads="1"/>
          </p:cNvSpPr>
          <p:nvPr/>
        </p:nvSpPr>
        <p:spPr bwMode="auto">
          <a:xfrm>
            <a:off x="4392613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7" name="Rectangle 42"/>
          <p:cNvSpPr>
            <a:spLocks noChangeArrowheads="1"/>
          </p:cNvSpPr>
          <p:nvPr/>
        </p:nvSpPr>
        <p:spPr bwMode="auto">
          <a:xfrm>
            <a:off x="4643438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8" name="Rectangle 43"/>
          <p:cNvSpPr>
            <a:spLocks noChangeArrowheads="1"/>
          </p:cNvSpPr>
          <p:nvPr/>
        </p:nvSpPr>
        <p:spPr bwMode="auto">
          <a:xfrm>
            <a:off x="4895850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9" name="Rectangle 44"/>
          <p:cNvSpPr>
            <a:spLocks noChangeArrowheads="1"/>
          </p:cNvSpPr>
          <p:nvPr/>
        </p:nvSpPr>
        <p:spPr bwMode="auto">
          <a:xfrm>
            <a:off x="5148263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0" name="Rectangle 45"/>
          <p:cNvSpPr>
            <a:spLocks noChangeArrowheads="1"/>
          </p:cNvSpPr>
          <p:nvPr/>
        </p:nvSpPr>
        <p:spPr bwMode="auto">
          <a:xfrm>
            <a:off x="5400675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1" name="Rectangle 46"/>
          <p:cNvSpPr>
            <a:spLocks noChangeArrowheads="1"/>
          </p:cNvSpPr>
          <p:nvPr/>
        </p:nvSpPr>
        <p:spPr bwMode="auto">
          <a:xfrm>
            <a:off x="5651500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2" name="Rectangle 47"/>
          <p:cNvSpPr>
            <a:spLocks noChangeArrowheads="1"/>
          </p:cNvSpPr>
          <p:nvPr/>
        </p:nvSpPr>
        <p:spPr bwMode="auto">
          <a:xfrm>
            <a:off x="5903913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3" name="Rectangle 48"/>
          <p:cNvSpPr>
            <a:spLocks noChangeArrowheads="1"/>
          </p:cNvSpPr>
          <p:nvPr/>
        </p:nvSpPr>
        <p:spPr bwMode="auto">
          <a:xfrm>
            <a:off x="6156325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4" name="Rectangle 49"/>
          <p:cNvSpPr>
            <a:spLocks noChangeArrowheads="1"/>
          </p:cNvSpPr>
          <p:nvPr/>
        </p:nvSpPr>
        <p:spPr bwMode="auto">
          <a:xfrm>
            <a:off x="6408738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5" name="Rectangle 50"/>
          <p:cNvSpPr>
            <a:spLocks noChangeArrowheads="1"/>
          </p:cNvSpPr>
          <p:nvPr/>
        </p:nvSpPr>
        <p:spPr bwMode="auto">
          <a:xfrm>
            <a:off x="6659563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6" name="Rectangle 51"/>
          <p:cNvSpPr>
            <a:spLocks noChangeArrowheads="1"/>
          </p:cNvSpPr>
          <p:nvPr/>
        </p:nvSpPr>
        <p:spPr bwMode="auto">
          <a:xfrm>
            <a:off x="3384550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7" name="Rectangle 52"/>
          <p:cNvSpPr>
            <a:spLocks noChangeArrowheads="1"/>
          </p:cNvSpPr>
          <p:nvPr/>
        </p:nvSpPr>
        <p:spPr bwMode="auto">
          <a:xfrm>
            <a:off x="3635375" y="3924850"/>
            <a:ext cx="254000" cy="576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2" name="Line 57"/>
          <p:cNvSpPr>
            <a:spLocks noChangeShapeType="1"/>
          </p:cNvSpPr>
          <p:nvPr/>
        </p:nvSpPr>
        <p:spPr bwMode="auto">
          <a:xfrm>
            <a:off x="3816350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63" name="Group 58"/>
          <p:cNvGrpSpPr>
            <a:grpSpLocks/>
          </p:cNvGrpSpPr>
          <p:nvPr/>
        </p:nvGrpSpPr>
        <p:grpSpPr bwMode="auto">
          <a:xfrm>
            <a:off x="684213" y="2394000"/>
            <a:ext cx="254000" cy="577850"/>
            <a:chOff x="408" y="1524"/>
            <a:chExt cx="160" cy="364"/>
          </a:xfrm>
          <a:noFill/>
        </p:grpSpPr>
        <p:sp>
          <p:nvSpPr>
            <p:cNvPr id="364" name="Rectangle 5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Line 6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6" name="Rectangle 61"/>
          <p:cNvSpPr>
            <a:spLocks noChangeArrowheads="1"/>
          </p:cNvSpPr>
          <p:nvPr/>
        </p:nvSpPr>
        <p:spPr bwMode="auto">
          <a:xfrm>
            <a:off x="484188" y="2394000"/>
            <a:ext cx="125412" cy="57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7" name="Line 62"/>
          <p:cNvSpPr>
            <a:spLocks noChangeShapeType="1"/>
          </p:cNvSpPr>
          <p:nvPr/>
        </p:nvSpPr>
        <p:spPr bwMode="auto">
          <a:xfrm>
            <a:off x="611188" y="2980588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8" name="Line 63"/>
          <p:cNvSpPr>
            <a:spLocks noChangeShapeType="1"/>
          </p:cNvSpPr>
          <p:nvPr/>
        </p:nvSpPr>
        <p:spPr bwMode="auto">
          <a:xfrm>
            <a:off x="484188" y="2983763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9" name="Line 65"/>
          <p:cNvSpPr>
            <a:spLocks noChangeShapeType="1"/>
          </p:cNvSpPr>
          <p:nvPr/>
        </p:nvSpPr>
        <p:spPr bwMode="auto">
          <a:xfrm>
            <a:off x="684213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0" name="Text Box 66"/>
          <p:cNvSpPr txBox="1">
            <a:spLocks noChangeArrowheads="1"/>
          </p:cNvSpPr>
          <p:nvPr/>
        </p:nvSpPr>
        <p:spPr bwMode="auto">
          <a:xfrm>
            <a:off x="503238" y="3338388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56</a:t>
            </a:r>
          </a:p>
        </p:txBody>
      </p:sp>
      <p:grpSp>
        <p:nvGrpSpPr>
          <p:cNvPr id="372" name="Group 68"/>
          <p:cNvGrpSpPr>
            <a:grpSpLocks/>
          </p:cNvGrpSpPr>
          <p:nvPr/>
        </p:nvGrpSpPr>
        <p:grpSpPr bwMode="auto">
          <a:xfrm>
            <a:off x="1368425" y="2394000"/>
            <a:ext cx="254000" cy="577850"/>
            <a:chOff x="408" y="1524"/>
            <a:chExt cx="160" cy="364"/>
          </a:xfrm>
          <a:noFill/>
        </p:grpSpPr>
        <p:sp>
          <p:nvSpPr>
            <p:cNvPr id="373" name="Rectangle 6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Line 7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5" name="Rectangle 71"/>
          <p:cNvSpPr>
            <a:spLocks noChangeArrowheads="1"/>
          </p:cNvSpPr>
          <p:nvPr/>
        </p:nvSpPr>
        <p:spPr bwMode="auto">
          <a:xfrm>
            <a:off x="1201738" y="2394000"/>
            <a:ext cx="125412" cy="57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6" name="Text Box 72"/>
          <p:cNvSpPr txBox="1">
            <a:spLocks noChangeArrowheads="1"/>
          </p:cNvSpPr>
          <p:nvPr/>
        </p:nvSpPr>
        <p:spPr bwMode="auto">
          <a:xfrm>
            <a:off x="911225" y="3159000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85</a:t>
            </a:r>
          </a:p>
        </p:txBody>
      </p:sp>
      <p:sp>
        <p:nvSpPr>
          <p:cNvPr id="377" name="Line 73"/>
          <p:cNvSpPr>
            <a:spLocks noChangeShapeType="1"/>
          </p:cNvSpPr>
          <p:nvPr/>
        </p:nvSpPr>
        <p:spPr bwMode="auto">
          <a:xfrm>
            <a:off x="1619250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8" name="Line 74"/>
          <p:cNvSpPr>
            <a:spLocks noChangeShapeType="1"/>
          </p:cNvSpPr>
          <p:nvPr/>
        </p:nvSpPr>
        <p:spPr bwMode="auto">
          <a:xfrm>
            <a:off x="1368425" y="2980588"/>
            <a:ext cx="0" cy="2524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9" name="Text Box 75"/>
          <p:cNvSpPr txBox="1">
            <a:spLocks noChangeArrowheads="1"/>
          </p:cNvSpPr>
          <p:nvPr/>
        </p:nvSpPr>
        <p:spPr bwMode="auto">
          <a:xfrm>
            <a:off x="1476375" y="3373313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108</a:t>
            </a:r>
          </a:p>
        </p:txBody>
      </p:sp>
      <p:sp>
        <p:nvSpPr>
          <p:cNvPr id="380" name="Text Box 76"/>
          <p:cNvSpPr txBox="1">
            <a:spLocks noChangeArrowheads="1"/>
          </p:cNvSpPr>
          <p:nvPr/>
        </p:nvSpPr>
        <p:spPr bwMode="auto">
          <a:xfrm>
            <a:off x="1222375" y="3373313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94</a:t>
            </a:r>
          </a:p>
        </p:txBody>
      </p:sp>
      <p:grpSp>
        <p:nvGrpSpPr>
          <p:cNvPr id="384" name="Group 80"/>
          <p:cNvGrpSpPr>
            <a:grpSpLocks/>
          </p:cNvGrpSpPr>
          <p:nvPr/>
        </p:nvGrpSpPr>
        <p:grpSpPr bwMode="auto">
          <a:xfrm>
            <a:off x="3059113" y="239400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385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3" name="Group 89"/>
          <p:cNvGrpSpPr>
            <a:grpSpLocks/>
          </p:cNvGrpSpPr>
          <p:nvPr/>
        </p:nvGrpSpPr>
        <p:grpSpPr bwMode="auto">
          <a:xfrm>
            <a:off x="161925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394" name="Rectangle 90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Line 91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6" name="Group 92"/>
          <p:cNvGrpSpPr>
            <a:grpSpLocks/>
          </p:cNvGrpSpPr>
          <p:nvPr/>
        </p:nvGrpSpPr>
        <p:grpSpPr bwMode="auto">
          <a:xfrm>
            <a:off x="187166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397" name="Rectangle 93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Line 94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9" name="Group 95"/>
          <p:cNvGrpSpPr>
            <a:grpSpLocks/>
          </p:cNvGrpSpPr>
          <p:nvPr/>
        </p:nvGrpSpPr>
        <p:grpSpPr bwMode="auto">
          <a:xfrm>
            <a:off x="2124075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00" name="Rectangle 96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Line 97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2" name="Group 98"/>
          <p:cNvGrpSpPr>
            <a:grpSpLocks/>
          </p:cNvGrpSpPr>
          <p:nvPr/>
        </p:nvGrpSpPr>
        <p:grpSpPr bwMode="auto">
          <a:xfrm>
            <a:off x="2376488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03" name="Rectangle 9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Line 10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5" name="Group 101"/>
          <p:cNvGrpSpPr>
            <a:grpSpLocks/>
          </p:cNvGrpSpPr>
          <p:nvPr/>
        </p:nvGrpSpPr>
        <p:grpSpPr bwMode="auto">
          <a:xfrm>
            <a:off x="262731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06" name="Rectangle 102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Line 103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8" name="Group 104"/>
          <p:cNvGrpSpPr>
            <a:grpSpLocks/>
          </p:cNvGrpSpPr>
          <p:nvPr/>
        </p:nvGrpSpPr>
        <p:grpSpPr bwMode="auto">
          <a:xfrm>
            <a:off x="2879725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09" name="Rectangle 105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Line 106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1" name="Group 107"/>
          <p:cNvGrpSpPr>
            <a:grpSpLocks/>
          </p:cNvGrpSpPr>
          <p:nvPr/>
        </p:nvGrpSpPr>
        <p:grpSpPr bwMode="auto">
          <a:xfrm>
            <a:off x="3132138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12" name="Rectangle 10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Line 10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4" name="Group 110"/>
          <p:cNvGrpSpPr>
            <a:grpSpLocks/>
          </p:cNvGrpSpPr>
          <p:nvPr/>
        </p:nvGrpSpPr>
        <p:grpSpPr bwMode="auto">
          <a:xfrm>
            <a:off x="338455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15" name="Rectangle 11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Line 11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7" name="Group 113"/>
          <p:cNvGrpSpPr>
            <a:grpSpLocks/>
          </p:cNvGrpSpPr>
          <p:nvPr/>
        </p:nvGrpSpPr>
        <p:grpSpPr bwMode="auto">
          <a:xfrm>
            <a:off x="3635375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18" name="Rectangle 11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Line 11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0" name="Group 116"/>
          <p:cNvGrpSpPr>
            <a:grpSpLocks/>
          </p:cNvGrpSpPr>
          <p:nvPr/>
        </p:nvGrpSpPr>
        <p:grpSpPr bwMode="auto">
          <a:xfrm>
            <a:off x="3887788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21" name="Rectangle 11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Line 11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3" name="Group 119"/>
          <p:cNvGrpSpPr>
            <a:grpSpLocks/>
          </p:cNvGrpSpPr>
          <p:nvPr/>
        </p:nvGrpSpPr>
        <p:grpSpPr bwMode="auto">
          <a:xfrm>
            <a:off x="414020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24" name="Rectangle 120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Line 121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6" name="Group 122"/>
          <p:cNvGrpSpPr>
            <a:grpSpLocks/>
          </p:cNvGrpSpPr>
          <p:nvPr/>
        </p:nvGrpSpPr>
        <p:grpSpPr bwMode="auto">
          <a:xfrm>
            <a:off x="439261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27" name="Rectangle 123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Line 124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9" name="Group 125"/>
          <p:cNvGrpSpPr>
            <a:grpSpLocks/>
          </p:cNvGrpSpPr>
          <p:nvPr/>
        </p:nvGrpSpPr>
        <p:grpSpPr bwMode="auto">
          <a:xfrm>
            <a:off x="4643438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30" name="Rectangle 126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Line 127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2" name="Group 128"/>
          <p:cNvGrpSpPr>
            <a:grpSpLocks/>
          </p:cNvGrpSpPr>
          <p:nvPr/>
        </p:nvGrpSpPr>
        <p:grpSpPr bwMode="auto">
          <a:xfrm>
            <a:off x="489585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33" name="Rectangle 129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Line 130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5" name="Group 131"/>
          <p:cNvGrpSpPr>
            <a:grpSpLocks/>
          </p:cNvGrpSpPr>
          <p:nvPr/>
        </p:nvGrpSpPr>
        <p:grpSpPr bwMode="auto">
          <a:xfrm>
            <a:off x="514826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36" name="Rectangle 132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Line 133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8" name="Group 134"/>
          <p:cNvGrpSpPr>
            <a:grpSpLocks/>
          </p:cNvGrpSpPr>
          <p:nvPr/>
        </p:nvGrpSpPr>
        <p:grpSpPr bwMode="auto">
          <a:xfrm>
            <a:off x="5400675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39" name="Rectangle 135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Line 136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1" name="Group 137"/>
          <p:cNvGrpSpPr>
            <a:grpSpLocks/>
          </p:cNvGrpSpPr>
          <p:nvPr/>
        </p:nvGrpSpPr>
        <p:grpSpPr bwMode="auto">
          <a:xfrm>
            <a:off x="565150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42" name="Rectangle 13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Line 13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4" name="Group 140"/>
          <p:cNvGrpSpPr>
            <a:grpSpLocks/>
          </p:cNvGrpSpPr>
          <p:nvPr/>
        </p:nvGrpSpPr>
        <p:grpSpPr bwMode="auto">
          <a:xfrm>
            <a:off x="590391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45" name="Rectangle 14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Line 14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7" name="Group 143"/>
          <p:cNvGrpSpPr>
            <a:grpSpLocks/>
          </p:cNvGrpSpPr>
          <p:nvPr/>
        </p:nvGrpSpPr>
        <p:grpSpPr bwMode="auto">
          <a:xfrm>
            <a:off x="6156325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48" name="Rectangle 14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Line 14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0" name="Group 146"/>
          <p:cNvGrpSpPr>
            <a:grpSpLocks/>
          </p:cNvGrpSpPr>
          <p:nvPr/>
        </p:nvGrpSpPr>
        <p:grpSpPr bwMode="auto">
          <a:xfrm>
            <a:off x="6408738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51" name="Rectangle 14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Line 14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3" name="Group 149"/>
          <p:cNvGrpSpPr>
            <a:grpSpLocks/>
          </p:cNvGrpSpPr>
          <p:nvPr/>
        </p:nvGrpSpPr>
        <p:grpSpPr bwMode="auto">
          <a:xfrm>
            <a:off x="665956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54" name="Rectangle 150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Line 151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6" name="Text Box 153"/>
          <p:cNvSpPr txBox="1">
            <a:spLocks noChangeArrowheads="1"/>
          </p:cNvSpPr>
          <p:nvPr/>
        </p:nvSpPr>
        <p:spPr bwMode="auto">
          <a:xfrm>
            <a:off x="971550" y="1989138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II</a:t>
            </a:r>
          </a:p>
        </p:txBody>
      </p:sp>
      <p:sp>
        <p:nvSpPr>
          <p:cNvPr id="457" name="Text Box 154"/>
          <p:cNvSpPr txBox="1">
            <a:spLocks noChangeArrowheads="1"/>
          </p:cNvSpPr>
          <p:nvPr/>
        </p:nvSpPr>
        <p:spPr bwMode="auto">
          <a:xfrm>
            <a:off x="2771775" y="1989138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III</a:t>
            </a:r>
          </a:p>
        </p:txBody>
      </p:sp>
      <p:sp>
        <p:nvSpPr>
          <p:cNvPr id="458" name="Text Box 155"/>
          <p:cNvSpPr txBox="1">
            <a:spLocks noChangeArrowheads="1"/>
          </p:cNvSpPr>
          <p:nvPr/>
        </p:nvSpPr>
        <p:spPr bwMode="auto">
          <a:xfrm>
            <a:off x="2051049" y="3474000"/>
            <a:ext cx="1314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IV</a:t>
            </a:r>
          </a:p>
        </p:txBody>
      </p:sp>
      <p:sp>
        <p:nvSpPr>
          <p:cNvPr id="459" name="Text Box 156"/>
          <p:cNvSpPr txBox="1">
            <a:spLocks noChangeArrowheads="1"/>
          </p:cNvSpPr>
          <p:nvPr/>
        </p:nvSpPr>
        <p:spPr bwMode="auto">
          <a:xfrm>
            <a:off x="4932362" y="3474000"/>
            <a:ext cx="12160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V</a:t>
            </a:r>
          </a:p>
        </p:txBody>
      </p:sp>
      <p:sp>
        <p:nvSpPr>
          <p:cNvPr id="460" name="Rectangle 157"/>
          <p:cNvSpPr>
            <a:spLocks noChangeArrowheads="1"/>
          </p:cNvSpPr>
          <p:nvPr/>
        </p:nvSpPr>
        <p:spPr bwMode="auto">
          <a:xfrm>
            <a:off x="2141538" y="2394000"/>
            <a:ext cx="125412" cy="57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67" name="Group 80"/>
          <p:cNvGrpSpPr>
            <a:grpSpLocks/>
          </p:cNvGrpSpPr>
          <p:nvPr/>
        </p:nvGrpSpPr>
        <p:grpSpPr bwMode="auto">
          <a:xfrm>
            <a:off x="2801935" y="239400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68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0" name="Group 80"/>
          <p:cNvGrpSpPr>
            <a:grpSpLocks/>
          </p:cNvGrpSpPr>
          <p:nvPr/>
        </p:nvGrpSpPr>
        <p:grpSpPr bwMode="auto">
          <a:xfrm>
            <a:off x="3307296" y="239400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71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3" name="Group 80"/>
          <p:cNvGrpSpPr>
            <a:grpSpLocks/>
          </p:cNvGrpSpPr>
          <p:nvPr/>
        </p:nvGrpSpPr>
        <p:grpSpPr bwMode="auto">
          <a:xfrm>
            <a:off x="3563938" y="239400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74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6" name="Group 80"/>
          <p:cNvGrpSpPr>
            <a:grpSpLocks/>
          </p:cNvGrpSpPr>
          <p:nvPr/>
        </p:nvGrpSpPr>
        <p:grpSpPr bwMode="auto">
          <a:xfrm>
            <a:off x="1625600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7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9" name="Rectangle 53"/>
          <p:cNvSpPr>
            <a:spLocks noChangeArrowheads="1"/>
          </p:cNvSpPr>
          <p:nvPr/>
        </p:nvSpPr>
        <p:spPr bwMode="auto">
          <a:xfrm>
            <a:off x="1879600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0" name="Rectangle 54"/>
          <p:cNvSpPr>
            <a:spLocks noChangeArrowheads="1"/>
          </p:cNvSpPr>
          <p:nvPr/>
        </p:nvSpPr>
        <p:spPr bwMode="auto">
          <a:xfrm>
            <a:off x="2384425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1" name="Rectangle 55"/>
          <p:cNvSpPr>
            <a:spLocks noChangeArrowheads="1"/>
          </p:cNvSpPr>
          <p:nvPr/>
        </p:nvSpPr>
        <p:spPr bwMode="auto">
          <a:xfrm>
            <a:off x="2132012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2" name="Rectangle 56"/>
          <p:cNvSpPr>
            <a:spLocks noChangeArrowheads="1"/>
          </p:cNvSpPr>
          <p:nvPr/>
        </p:nvSpPr>
        <p:spPr bwMode="auto">
          <a:xfrm>
            <a:off x="2636837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83" name="Group 77"/>
          <p:cNvGrpSpPr>
            <a:grpSpLocks/>
          </p:cNvGrpSpPr>
          <p:nvPr/>
        </p:nvGrpSpPr>
        <p:grpSpPr bwMode="auto">
          <a:xfrm>
            <a:off x="187960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84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6" name="Group 80"/>
          <p:cNvGrpSpPr>
            <a:grpSpLocks/>
          </p:cNvGrpSpPr>
          <p:nvPr/>
        </p:nvGrpSpPr>
        <p:grpSpPr bwMode="auto">
          <a:xfrm>
            <a:off x="2130425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8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9" name="Group 83"/>
          <p:cNvGrpSpPr>
            <a:grpSpLocks/>
          </p:cNvGrpSpPr>
          <p:nvPr/>
        </p:nvGrpSpPr>
        <p:grpSpPr bwMode="auto">
          <a:xfrm>
            <a:off x="2382837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90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2" name="Group 86"/>
          <p:cNvGrpSpPr>
            <a:grpSpLocks/>
          </p:cNvGrpSpPr>
          <p:nvPr/>
        </p:nvGrpSpPr>
        <p:grpSpPr bwMode="auto">
          <a:xfrm>
            <a:off x="263525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93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5" name="Group 80"/>
          <p:cNvGrpSpPr>
            <a:grpSpLocks/>
          </p:cNvGrpSpPr>
          <p:nvPr/>
        </p:nvGrpSpPr>
        <p:grpSpPr bwMode="auto">
          <a:xfrm>
            <a:off x="1878012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96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8" name="Group 80"/>
          <p:cNvGrpSpPr>
            <a:grpSpLocks/>
          </p:cNvGrpSpPr>
          <p:nvPr/>
        </p:nvGrpSpPr>
        <p:grpSpPr bwMode="auto">
          <a:xfrm>
            <a:off x="2378608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499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1" name="Group 80"/>
          <p:cNvGrpSpPr>
            <a:grpSpLocks/>
          </p:cNvGrpSpPr>
          <p:nvPr/>
        </p:nvGrpSpPr>
        <p:grpSpPr bwMode="auto">
          <a:xfrm>
            <a:off x="2635250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0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4" name="Rectangle 53"/>
          <p:cNvSpPr>
            <a:spLocks noChangeArrowheads="1"/>
          </p:cNvSpPr>
          <p:nvPr/>
        </p:nvSpPr>
        <p:spPr bwMode="auto">
          <a:xfrm>
            <a:off x="2898773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5" name="Rectangle 54"/>
          <p:cNvSpPr>
            <a:spLocks noChangeArrowheads="1"/>
          </p:cNvSpPr>
          <p:nvPr/>
        </p:nvSpPr>
        <p:spPr bwMode="auto">
          <a:xfrm>
            <a:off x="3403598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6" name="Rectangle 55"/>
          <p:cNvSpPr>
            <a:spLocks noChangeArrowheads="1"/>
          </p:cNvSpPr>
          <p:nvPr/>
        </p:nvSpPr>
        <p:spPr bwMode="auto">
          <a:xfrm>
            <a:off x="3151185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7" name="Rectangle 56"/>
          <p:cNvSpPr>
            <a:spLocks noChangeArrowheads="1"/>
          </p:cNvSpPr>
          <p:nvPr/>
        </p:nvSpPr>
        <p:spPr bwMode="auto">
          <a:xfrm>
            <a:off x="3656010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08" name="Group 77"/>
          <p:cNvGrpSpPr>
            <a:grpSpLocks/>
          </p:cNvGrpSpPr>
          <p:nvPr/>
        </p:nvGrpSpPr>
        <p:grpSpPr bwMode="auto">
          <a:xfrm>
            <a:off x="289877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09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1" name="Group 80"/>
          <p:cNvGrpSpPr>
            <a:grpSpLocks/>
          </p:cNvGrpSpPr>
          <p:nvPr/>
        </p:nvGrpSpPr>
        <p:grpSpPr bwMode="auto">
          <a:xfrm>
            <a:off x="3149598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1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4" name="Group 83"/>
          <p:cNvGrpSpPr>
            <a:grpSpLocks/>
          </p:cNvGrpSpPr>
          <p:nvPr/>
        </p:nvGrpSpPr>
        <p:grpSpPr bwMode="auto">
          <a:xfrm>
            <a:off x="3402010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15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7" name="Group 86"/>
          <p:cNvGrpSpPr>
            <a:grpSpLocks/>
          </p:cNvGrpSpPr>
          <p:nvPr/>
        </p:nvGrpSpPr>
        <p:grpSpPr bwMode="auto">
          <a:xfrm>
            <a:off x="3654423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18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0" name="Group 80"/>
          <p:cNvGrpSpPr>
            <a:grpSpLocks/>
          </p:cNvGrpSpPr>
          <p:nvPr/>
        </p:nvGrpSpPr>
        <p:grpSpPr bwMode="auto">
          <a:xfrm>
            <a:off x="2897185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21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3" name="Group 80"/>
          <p:cNvGrpSpPr>
            <a:grpSpLocks/>
          </p:cNvGrpSpPr>
          <p:nvPr/>
        </p:nvGrpSpPr>
        <p:grpSpPr bwMode="auto">
          <a:xfrm>
            <a:off x="3397781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24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6" name="Group 80"/>
          <p:cNvGrpSpPr>
            <a:grpSpLocks/>
          </p:cNvGrpSpPr>
          <p:nvPr/>
        </p:nvGrpSpPr>
        <p:grpSpPr bwMode="auto">
          <a:xfrm>
            <a:off x="3654423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2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9" name="Rectangle 53"/>
          <p:cNvSpPr>
            <a:spLocks noChangeArrowheads="1"/>
          </p:cNvSpPr>
          <p:nvPr/>
        </p:nvSpPr>
        <p:spPr bwMode="auto">
          <a:xfrm>
            <a:off x="3917419" y="3924851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0" name="Rectangle 54"/>
          <p:cNvSpPr>
            <a:spLocks noChangeArrowheads="1"/>
          </p:cNvSpPr>
          <p:nvPr/>
        </p:nvSpPr>
        <p:spPr bwMode="auto">
          <a:xfrm>
            <a:off x="4422244" y="3924851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1" name="Rectangle 55"/>
          <p:cNvSpPr>
            <a:spLocks noChangeArrowheads="1"/>
          </p:cNvSpPr>
          <p:nvPr/>
        </p:nvSpPr>
        <p:spPr bwMode="auto">
          <a:xfrm>
            <a:off x="4169831" y="3924851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2" name="Rectangle 56"/>
          <p:cNvSpPr>
            <a:spLocks noChangeArrowheads="1"/>
          </p:cNvSpPr>
          <p:nvPr/>
        </p:nvSpPr>
        <p:spPr bwMode="auto">
          <a:xfrm>
            <a:off x="4674656" y="3924851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33" name="Group 77"/>
          <p:cNvGrpSpPr>
            <a:grpSpLocks/>
          </p:cNvGrpSpPr>
          <p:nvPr/>
        </p:nvGrpSpPr>
        <p:grpSpPr bwMode="auto">
          <a:xfrm>
            <a:off x="3917419" y="3924851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34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6" name="Group 80"/>
          <p:cNvGrpSpPr>
            <a:grpSpLocks/>
          </p:cNvGrpSpPr>
          <p:nvPr/>
        </p:nvGrpSpPr>
        <p:grpSpPr bwMode="auto">
          <a:xfrm>
            <a:off x="4168244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3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9" name="Group 83"/>
          <p:cNvGrpSpPr>
            <a:grpSpLocks/>
          </p:cNvGrpSpPr>
          <p:nvPr/>
        </p:nvGrpSpPr>
        <p:grpSpPr bwMode="auto">
          <a:xfrm>
            <a:off x="4420656" y="3924851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40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2" name="Group 86"/>
          <p:cNvGrpSpPr>
            <a:grpSpLocks/>
          </p:cNvGrpSpPr>
          <p:nvPr/>
        </p:nvGrpSpPr>
        <p:grpSpPr bwMode="auto">
          <a:xfrm>
            <a:off x="4673069" y="3924851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43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5" name="Group 80"/>
          <p:cNvGrpSpPr>
            <a:grpSpLocks/>
          </p:cNvGrpSpPr>
          <p:nvPr/>
        </p:nvGrpSpPr>
        <p:grpSpPr bwMode="auto">
          <a:xfrm>
            <a:off x="3915831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46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8" name="Group 80"/>
          <p:cNvGrpSpPr>
            <a:grpSpLocks/>
          </p:cNvGrpSpPr>
          <p:nvPr/>
        </p:nvGrpSpPr>
        <p:grpSpPr bwMode="auto">
          <a:xfrm>
            <a:off x="4416427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49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1" name="Group 80"/>
          <p:cNvGrpSpPr>
            <a:grpSpLocks/>
          </p:cNvGrpSpPr>
          <p:nvPr/>
        </p:nvGrpSpPr>
        <p:grpSpPr bwMode="auto">
          <a:xfrm>
            <a:off x="4673069" y="3924851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5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4" name="Rectangle 53"/>
          <p:cNvSpPr>
            <a:spLocks noChangeArrowheads="1"/>
          </p:cNvSpPr>
          <p:nvPr/>
        </p:nvSpPr>
        <p:spPr bwMode="auto">
          <a:xfrm>
            <a:off x="4935537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5" name="Rectangle 54"/>
          <p:cNvSpPr>
            <a:spLocks noChangeArrowheads="1"/>
          </p:cNvSpPr>
          <p:nvPr/>
        </p:nvSpPr>
        <p:spPr bwMode="auto">
          <a:xfrm>
            <a:off x="5440362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6" name="Rectangle 55"/>
          <p:cNvSpPr>
            <a:spLocks noChangeArrowheads="1"/>
          </p:cNvSpPr>
          <p:nvPr/>
        </p:nvSpPr>
        <p:spPr bwMode="auto">
          <a:xfrm>
            <a:off x="5187949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7" name="Rectangle 56"/>
          <p:cNvSpPr>
            <a:spLocks noChangeArrowheads="1"/>
          </p:cNvSpPr>
          <p:nvPr/>
        </p:nvSpPr>
        <p:spPr bwMode="auto">
          <a:xfrm>
            <a:off x="5692774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58" name="Group 77"/>
          <p:cNvGrpSpPr>
            <a:grpSpLocks/>
          </p:cNvGrpSpPr>
          <p:nvPr/>
        </p:nvGrpSpPr>
        <p:grpSpPr bwMode="auto">
          <a:xfrm>
            <a:off x="4935537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59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1" name="Group 80"/>
          <p:cNvGrpSpPr>
            <a:grpSpLocks/>
          </p:cNvGrpSpPr>
          <p:nvPr/>
        </p:nvGrpSpPr>
        <p:grpSpPr bwMode="auto">
          <a:xfrm>
            <a:off x="5186362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6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4" name="Group 83"/>
          <p:cNvGrpSpPr>
            <a:grpSpLocks/>
          </p:cNvGrpSpPr>
          <p:nvPr/>
        </p:nvGrpSpPr>
        <p:grpSpPr bwMode="auto">
          <a:xfrm>
            <a:off x="5438774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65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7" name="Group 86"/>
          <p:cNvGrpSpPr>
            <a:grpSpLocks/>
          </p:cNvGrpSpPr>
          <p:nvPr/>
        </p:nvGrpSpPr>
        <p:grpSpPr bwMode="auto">
          <a:xfrm>
            <a:off x="5691187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68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0" name="Group 80"/>
          <p:cNvGrpSpPr>
            <a:grpSpLocks/>
          </p:cNvGrpSpPr>
          <p:nvPr/>
        </p:nvGrpSpPr>
        <p:grpSpPr bwMode="auto">
          <a:xfrm>
            <a:off x="4933949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71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3" name="Group 80"/>
          <p:cNvGrpSpPr>
            <a:grpSpLocks/>
          </p:cNvGrpSpPr>
          <p:nvPr/>
        </p:nvGrpSpPr>
        <p:grpSpPr bwMode="auto">
          <a:xfrm>
            <a:off x="5434545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74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6" name="Group 80"/>
          <p:cNvGrpSpPr>
            <a:grpSpLocks/>
          </p:cNvGrpSpPr>
          <p:nvPr/>
        </p:nvGrpSpPr>
        <p:grpSpPr bwMode="auto">
          <a:xfrm>
            <a:off x="5691187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7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9" name="Rectangle 53"/>
          <p:cNvSpPr>
            <a:spLocks noChangeArrowheads="1"/>
          </p:cNvSpPr>
          <p:nvPr/>
        </p:nvSpPr>
        <p:spPr bwMode="auto">
          <a:xfrm>
            <a:off x="5946774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0" name="Rectangle 54"/>
          <p:cNvSpPr>
            <a:spLocks noChangeArrowheads="1"/>
          </p:cNvSpPr>
          <p:nvPr/>
        </p:nvSpPr>
        <p:spPr bwMode="auto">
          <a:xfrm>
            <a:off x="6451599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1" name="Rectangle 55"/>
          <p:cNvSpPr>
            <a:spLocks noChangeArrowheads="1"/>
          </p:cNvSpPr>
          <p:nvPr/>
        </p:nvSpPr>
        <p:spPr bwMode="auto">
          <a:xfrm>
            <a:off x="6199186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2" name="Rectangle 56"/>
          <p:cNvSpPr>
            <a:spLocks noChangeArrowheads="1"/>
          </p:cNvSpPr>
          <p:nvPr/>
        </p:nvSpPr>
        <p:spPr bwMode="auto">
          <a:xfrm>
            <a:off x="6704011" y="3924850"/>
            <a:ext cx="254000" cy="5762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83" name="Group 77"/>
          <p:cNvGrpSpPr>
            <a:grpSpLocks/>
          </p:cNvGrpSpPr>
          <p:nvPr/>
        </p:nvGrpSpPr>
        <p:grpSpPr bwMode="auto">
          <a:xfrm>
            <a:off x="5946774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84" name="Rectangle 78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Line 79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6" name="Group 80"/>
          <p:cNvGrpSpPr>
            <a:grpSpLocks/>
          </p:cNvGrpSpPr>
          <p:nvPr/>
        </p:nvGrpSpPr>
        <p:grpSpPr bwMode="auto">
          <a:xfrm>
            <a:off x="6197599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8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9" name="Group 83"/>
          <p:cNvGrpSpPr>
            <a:grpSpLocks/>
          </p:cNvGrpSpPr>
          <p:nvPr/>
        </p:nvGrpSpPr>
        <p:grpSpPr bwMode="auto">
          <a:xfrm>
            <a:off x="6450011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90" name="Rectangle 84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Line 85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2" name="Group 86"/>
          <p:cNvGrpSpPr>
            <a:grpSpLocks/>
          </p:cNvGrpSpPr>
          <p:nvPr/>
        </p:nvGrpSpPr>
        <p:grpSpPr bwMode="auto">
          <a:xfrm>
            <a:off x="6702424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93" name="Rectangle 87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Line 88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5" name="Group 80"/>
          <p:cNvGrpSpPr>
            <a:grpSpLocks/>
          </p:cNvGrpSpPr>
          <p:nvPr/>
        </p:nvGrpSpPr>
        <p:grpSpPr bwMode="auto">
          <a:xfrm>
            <a:off x="5945186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96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8" name="Group 80"/>
          <p:cNvGrpSpPr>
            <a:grpSpLocks/>
          </p:cNvGrpSpPr>
          <p:nvPr/>
        </p:nvGrpSpPr>
        <p:grpSpPr bwMode="auto">
          <a:xfrm>
            <a:off x="6445782" y="3924125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599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1" name="Group 80"/>
          <p:cNvGrpSpPr>
            <a:grpSpLocks/>
          </p:cNvGrpSpPr>
          <p:nvPr/>
        </p:nvGrpSpPr>
        <p:grpSpPr bwMode="auto">
          <a:xfrm>
            <a:off x="6702424" y="39248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602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4663076" y="3924125"/>
            <a:ext cx="2310812" cy="5762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4708231" y="4011280"/>
            <a:ext cx="2205332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700 MHz Digital Dividend</a:t>
            </a:r>
          </a:p>
        </p:txBody>
      </p:sp>
      <p:sp>
        <p:nvSpPr>
          <p:cNvPr id="606" name="Line 6"/>
          <p:cNvSpPr>
            <a:spLocks noChangeShapeType="1"/>
          </p:cNvSpPr>
          <p:nvPr/>
        </p:nvSpPr>
        <p:spPr bwMode="auto">
          <a:xfrm>
            <a:off x="2271713" y="2983763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7" name="Text Box 15"/>
          <p:cNvSpPr txBox="1">
            <a:spLocks noChangeArrowheads="1"/>
          </p:cNvSpPr>
          <p:nvPr/>
        </p:nvSpPr>
        <p:spPr bwMode="auto">
          <a:xfrm>
            <a:off x="2160588" y="3162175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000" kern="0" dirty="0"/>
              <a:t>144</a:t>
            </a:r>
            <a:endParaRPr kumimoji="0" lang="en-AU" alt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08" name="Line 67"/>
          <p:cNvSpPr>
            <a:spLocks noChangeShapeType="1"/>
          </p:cNvSpPr>
          <p:nvPr/>
        </p:nvSpPr>
        <p:spPr bwMode="auto">
          <a:xfrm>
            <a:off x="2143125" y="2990113"/>
            <a:ext cx="1588" cy="171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9" name="Text Box 72"/>
          <p:cNvSpPr txBox="1">
            <a:spLocks noChangeArrowheads="1"/>
          </p:cNvSpPr>
          <p:nvPr/>
        </p:nvSpPr>
        <p:spPr bwMode="auto">
          <a:xfrm>
            <a:off x="1828800" y="3162175"/>
            <a:ext cx="4318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137</a:t>
            </a:r>
          </a:p>
        </p:txBody>
      </p:sp>
      <p:sp>
        <p:nvSpPr>
          <p:cNvPr id="610" name="Text Box 13"/>
          <p:cNvSpPr txBox="1">
            <a:spLocks noChangeArrowheads="1"/>
          </p:cNvSpPr>
          <p:nvPr/>
        </p:nvSpPr>
        <p:spPr bwMode="auto">
          <a:xfrm>
            <a:off x="182563" y="3159000"/>
            <a:ext cx="32385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45</a:t>
            </a:r>
          </a:p>
        </p:txBody>
      </p:sp>
      <p:sp>
        <p:nvSpPr>
          <p:cNvPr id="611" name="Text Box 153"/>
          <p:cNvSpPr txBox="1">
            <a:spLocks noChangeArrowheads="1"/>
          </p:cNvSpPr>
          <p:nvPr/>
        </p:nvSpPr>
        <p:spPr bwMode="auto">
          <a:xfrm>
            <a:off x="261144" y="2005807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dirty="0">
                <a:latin typeface="Times New Roman" panose="02020603050405020304" pitchFamily="18" charset="0"/>
              </a:rPr>
              <a:t>Band I</a:t>
            </a:r>
          </a:p>
        </p:txBody>
      </p:sp>
      <p:grpSp>
        <p:nvGrpSpPr>
          <p:cNvPr id="612" name="Group 80"/>
          <p:cNvGrpSpPr>
            <a:grpSpLocks/>
          </p:cNvGrpSpPr>
          <p:nvPr/>
        </p:nvGrpSpPr>
        <p:grpSpPr bwMode="auto">
          <a:xfrm>
            <a:off x="5554661" y="1910303"/>
            <a:ext cx="254000" cy="577850"/>
            <a:chOff x="408" y="1524"/>
            <a:chExt cx="160" cy="364"/>
          </a:xfrm>
          <a:solidFill>
            <a:srgbClr val="FFFFFF"/>
          </a:solidFill>
        </p:grpSpPr>
        <p:sp>
          <p:nvSpPr>
            <p:cNvPr id="613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5" name="Rectangle 157"/>
          <p:cNvSpPr>
            <a:spLocks noChangeArrowheads="1"/>
          </p:cNvSpPr>
          <p:nvPr/>
        </p:nvSpPr>
        <p:spPr bwMode="auto">
          <a:xfrm>
            <a:off x="5588794" y="1243897"/>
            <a:ext cx="125412" cy="577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616" name="Group 80"/>
          <p:cNvGrpSpPr>
            <a:grpSpLocks/>
          </p:cNvGrpSpPr>
          <p:nvPr/>
        </p:nvGrpSpPr>
        <p:grpSpPr bwMode="auto">
          <a:xfrm>
            <a:off x="5553050" y="2581150"/>
            <a:ext cx="254000" cy="577850"/>
            <a:chOff x="408" y="1524"/>
            <a:chExt cx="160" cy="364"/>
          </a:xfrm>
          <a:solidFill>
            <a:srgbClr val="00B050"/>
          </a:solidFill>
        </p:grpSpPr>
        <p:sp>
          <p:nvSpPr>
            <p:cNvPr id="617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8" name="Group 80"/>
          <p:cNvGrpSpPr>
            <a:grpSpLocks/>
          </p:cNvGrpSpPr>
          <p:nvPr/>
        </p:nvGrpSpPr>
        <p:grpSpPr bwMode="auto">
          <a:xfrm>
            <a:off x="3183232" y="2394000"/>
            <a:ext cx="254000" cy="577850"/>
            <a:chOff x="408" y="1524"/>
            <a:chExt cx="160" cy="364"/>
          </a:xfrm>
          <a:solidFill>
            <a:schemeClr val="bg1"/>
          </a:solidFill>
        </p:grpSpPr>
        <p:sp>
          <p:nvSpPr>
            <p:cNvPr id="461" name="Rectangle 81"/>
            <p:cNvSpPr>
              <a:spLocks noChangeArrowheads="1"/>
            </p:cNvSpPr>
            <p:nvPr/>
          </p:nvSpPr>
          <p:spPr bwMode="auto">
            <a:xfrm>
              <a:off x="408" y="1525"/>
              <a:ext cx="160" cy="3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Line 82"/>
            <p:cNvSpPr>
              <a:spLocks noChangeShapeType="1"/>
            </p:cNvSpPr>
            <p:nvPr/>
          </p:nvSpPr>
          <p:spPr bwMode="auto">
            <a:xfrm>
              <a:off x="488" y="1524"/>
              <a:ext cx="0" cy="36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415C6FC5-BE03-4413-9702-0BD2074AFD2D}"/>
              </a:ext>
            </a:extLst>
          </p:cNvPr>
          <p:cNvSpPr txBox="1"/>
          <p:nvPr/>
        </p:nvSpPr>
        <p:spPr>
          <a:xfrm>
            <a:off x="4982817" y="5152609"/>
            <a:ext cx="2736090" cy="78266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2"/>
                </a:solidFill>
              </a:rPr>
              <a:t>Base Station Transmit/Handset Receive</a:t>
            </a:r>
          </a:p>
          <a:p>
            <a:pPr algn="ctr"/>
            <a:endParaRPr lang="en-AU" sz="1100" dirty="0">
              <a:solidFill>
                <a:schemeClr val="bg2"/>
              </a:solidFill>
            </a:endParaRPr>
          </a:p>
          <a:p>
            <a:pPr algn="ctr"/>
            <a:r>
              <a:rPr lang="en-AU" sz="1100" dirty="0">
                <a:solidFill>
                  <a:schemeClr val="bg2"/>
                </a:solidFill>
              </a:rPr>
              <a:t>45 MHz</a:t>
            </a:r>
          </a:p>
          <a:p>
            <a:pPr algn="ctr"/>
            <a:endParaRPr lang="en-AU" sz="1200" dirty="0">
              <a:solidFill>
                <a:schemeClr val="bg2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25AAD7CA-89E0-4A3D-963E-3217D283B848}"/>
              </a:ext>
            </a:extLst>
          </p:cNvPr>
          <p:cNvSpPr/>
          <p:nvPr/>
        </p:nvSpPr>
        <p:spPr>
          <a:xfrm>
            <a:off x="4374798" y="5154198"/>
            <a:ext cx="608019" cy="781076"/>
          </a:xfrm>
          <a:prstGeom prst="rect">
            <a:avLst/>
          </a:prstGeom>
          <a:solidFill>
            <a:srgbClr val="7030A0">
              <a:alpha val="25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6AC4DA82-C651-4F73-86FC-C7C7E09C17FA}"/>
              </a:ext>
            </a:extLst>
          </p:cNvPr>
          <p:cNvSpPr/>
          <p:nvPr/>
        </p:nvSpPr>
        <p:spPr>
          <a:xfrm>
            <a:off x="1091489" y="5154198"/>
            <a:ext cx="547219" cy="781076"/>
          </a:xfrm>
          <a:prstGeom prst="rect">
            <a:avLst/>
          </a:prstGeom>
          <a:solidFill>
            <a:srgbClr val="7030A0">
              <a:alpha val="25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0D8CBB1-F999-4E60-8F29-71193C4E68B8}"/>
              </a:ext>
            </a:extLst>
          </p:cNvPr>
          <p:cNvSpPr txBox="1"/>
          <p:nvPr/>
        </p:nvSpPr>
        <p:spPr>
          <a:xfrm>
            <a:off x="1638708" y="5150444"/>
            <a:ext cx="2736090" cy="7848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2"/>
                </a:solidFill>
              </a:rPr>
              <a:t>Base Station Receive/Handset Transmit</a:t>
            </a:r>
          </a:p>
          <a:p>
            <a:pPr algn="ctr"/>
            <a:endParaRPr lang="en-AU" sz="1100" dirty="0">
              <a:solidFill>
                <a:schemeClr val="bg2"/>
              </a:solidFill>
            </a:endParaRPr>
          </a:p>
          <a:p>
            <a:pPr algn="ctr"/>
            <a:r>
              <a:rPr lang="en-AU" sz="1100" dirty="0">
                <a:solidFill>
                  <a:schemeClr val="bg2"/>
                </a:solidFill>
              </a:rPr>
              <a:t>45 MHz</a:t>
            </a:r>
          </a:p>
          <a:p>
            <a:pPr algn="ctr"/>
            <a:endParaRPr lang="en-AU" sz="1200" dirty="0">
              <a:solidFill>
                <a:schemeClr val="bg2"/>
              </a:solidFill>
            </a:endParaRPr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ACECA583-59C7-4FA1-A270-EDC2B2C79202}"/>
              </a:ext>
            </a:extLst>
          </p:cNvPr>
          <p:cNvCxnSpPr>
            <a:cxnSpLocks/>
          </p:cNvCxnSpPr>
          <p:nvPr/>
        </p:nvCxnSpPr>
        <p:spPr bwMode="auto">
          <a:xfrm>
            <a:off x="6689209" y="4538610"/>
            <a:ext cx="1208375" cy="597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4197E0DA-5546-46C2-86E3-4EDFE352541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91489" y="4538610"/>
            <a:ext cx="3578940" cy="5950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95084055-C7CC-4E1F-927D-DACE5B78A7F9}"/>
              </a:ext>
            </a:extLst>
          </p:cNvPr>
          <p:cNvSpPr txBox="1"/>
          <p:nvPr/>
        </p:nvSpPr>
        <p:spPr>
          <a:xfrm>
            <a:off x="1110823" y="5162801"/>
            <a:ext cx="553998" cy="815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dirty="0"/>
              <a:t>9 MHz </a:t>
            </a:r>
            <a:br>
              <a:rPr lang="en-AU" sz="800" dirty="0"/>
            </a:br>
            <a:r>
              <a:rPr lang="en-AU" sz="800" dirty="0"/>
              <a:t>Guard Band (GB)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38ABA0-2BA3-47A9-88E2-48EBCD65102D}"/>
              </a:ext>
            </a:extLst>
          </p:cNvPr>
          <p:cNvSpPr txBox="1"/>
          <p:nvPr/>
        </p:nvSpPr>
        <p:spPr>
          <a:xfrm>
            <a:off x="7646083" y="5175060"/>
            <a:ext cx="584775" cy="815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dirty="0"/>
              <a:t>3 MHz GB</a:t>
            </a:r>
          </a:p>
          <a:p>
            <a:pPr algn="ctr"/>
            <a:endParaRPr lang="en-AU" sz="1800" dirty="0"/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538B2DA4-BD5E-4B81-AECA-0F088D5ACCB5}"/>
              </a:ext>
            </a:extLst>
          </p:cNvPr>
          <p:cNvSpPr txBox="1"/>
          <p:nvPr/>
        </p:nvSpPr>
        <p:spPr>
          <a:xfrm>
            <a:off x="4177915" y="5350405"/>
            <a:ext cx="104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Centre Gap</a:t>
            </a:r>
          </a:p>
          <a:p>
            <a:pPr algn="ctr"/>
            <a:endParaRPr lang="en-AU" sz="800" dirty="0"/>
          </a:p>
          <a:p>
            <a:pPr algn="ctr"/>
            <a:r>
              <a:rPr lang="en-AU" sz="800" dirty="0"/>
              <a:t>10 MHz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DB1E8596-001A-4C88-9EF2-7FE334850645}"/>
              </a:ext>
            </a:extLst>
          </p:cNvPr>
          <p:cNvSpPr/>
          <p:nvPr/>
        </p:nvSpPr>
        <p:spPr>
          <a:xfrm>
            <a:off x="7718908" y="5150444"/>
            <a:ext cx="182405" cy="784833"/>
          </a:xfrm>
          <a:prstGeom prst="rect">
            <a:avLst/>
          </a:prstGeom>
          <a:solidFill>
            <a:srgbClr val="7030A0">
              <a:alpha val="25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3" name="Right Arrow 82">
            <a:extLst>
              <a:ext uri="{FF2B5EF4-FFF2-40B4-BE49-F238E27FC236}">
                <a16:creationId xmlns:a16="http://schemas.microsoft.com/office/drawing/2014/main" id="{ED9F89BD-A77F-46FE-8D39-B36842CA4461}"/>
              </a:ext>
            </a:extLst>
          </p:cNvPr>
          <p:cNvSpPr/>
          <p:nvPr/>
        </p:nvSpPr>
        <p:spPr bwMode="auto">
          <a:xfrm rot="16200000">
            <a:off x="3280043" y="5446940"/>
            <a:ext cx="401324" cy="3289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7" name="Right Arrow 83">
            <a:extLst>
              <a:ext uri="{FF2B5EF4-FFF2-40B4-BE49-F238E27FC236}">
                <a16:creationId xmlns:a16="http://schemas.microsoft.com/office/drawing/2014/main" id="{833E2BF5-0080-4A63-AFC7-320FECC072F3}"/>
              </a:ext>
            </a:extLst>
          </p:cNvPr>
          <p:cNvSpPr/>
          <p:nvPr/>
        </p:nvSpPr>
        <p:spPr bwMode="auto">
          <a:xfrm rot="5400000">
            <a:off x="6684955" y="5446941"/>
            <a:ext cx="401324" cy="3289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CEC55C37-1EA0-4759-853A-C64FA97F6305}"/>
              </a:ext>
            </a:extLst>
          </p:cNvPr>
          <p:cNvCxnSpPr>
            <a:cxnSpLocks/>
          </p:cNvCxnSpPr>
          <p:nvPr/>
        </p:nvCxnSpPr>
        <p:spPr bwMode="auto">
          <a:xfrm flipH="1">
            <a:off x="1655344" y="5629361"/>
            <a:ext cx="10336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6C45BFFD-EF85-4ED5-B78B-1FB1DAE396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77672" y="5631762"/>
            <a:ext cx="1017608" cy="3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5A039374-D88A-413A-8928-82E83F1F0720}"/>
              </a:ext>
            </a:extLst>
          </p:cNvPr>
          <p:cNvCxnSpPr>
            <a:cxnSpLocks/>
          </p:cNvCxnSpPr>
          <p:nvPr/>
        </p:nvCxnSpPr>
        <p:spPr bwMode="auto">
          <a:xfrm flipV="1">
            <a:off x="6692264" y="5631537"/>
            <a:ext cx="1026643" cy="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FB3B076-DABC-4123-A15C-58EA03E613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336487" y="5629361"/>
            <a:ext cx="1026643" cy="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3" name="Text Box 19">
            <a:extLst>
              <a:ext uri="{FF2B5EF4-FFF2-40B4-BE49-F238E27FC236}">
                <a16:creationId xmlns:a16="http://schemas.microsoft.com/office/drawing/2014/main" id="{2F036D6E-4F8D-4064-B76F-BF083A51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522" y="4689125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694</a:t>
            </a:r>
          </a:p>
        </p:txBody>
      </p:sp>
      <p:sp>
        <p:nvSpPr>
          <p:cNvPr id="464" name="Text Box 20">
            <a:extLst>
              <a:ext uri="{FF2B5EF4-FFF2-40B4-BE49-F238E27FC236}">
                <a16:creationId xmlns:a16="http://schemas.microsoft.com/office/drawing/2014/main" id="{52DD391E-CEC5-44FB-A3EA-7283B680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4689125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770</a:t>
            </a:r>
          </a:p>
        </p:txBody>
      </p:sp>
      <p:sp>
        <p:nvSpPr>
          <p:cNvPr id="465" name="Text Box 21">
            <a:extLst>
              <a:ext uri="{FF2B5EF4-FFF2-40B4-BE49-F238E27FC236}">
                <a16:creationId xmlns:a16="http://schemas.microsoft.com/office/drawing/2014/main" id="{26BF21F5-24FF-4EA6-8EEE-1D3BD722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689125"/>
            <a:ext cx="849313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820 MHz</a:t>
            </a:r>
          </a:p>
        </p:txBody>
      </p:sp>
      <p:sp>
        <p:nvSpPr>
          <p:cNvPr id="466" name="Text Box 27">
            <a:extLst>
              <a:ext uri="{FF2B5EF4-FFF2-40B4-BE49-F238E27FC236}">
                <a16:creationId xmlns:a16="http://schemas.microsoft.com/office/drawing/2014/main" id="{4C35A2A0-A884-4239-A70D-F6EF5C53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4696387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550</a:t>
            </a:r>
          </a:p>
        </p:txBody>
      </p:sp>
      <p:sp>
        <p:nvSpPr>
          <p:cNvPr id="604" name="Text Box 28">
            <a:extLst>
              <a:ext uri="{FF2B5EF4-FFF2-40B4-BE49-F238E27FC236}">
                <a16:creationId xmlns:a16="http://schemas.microsoft.com/office/drawing/2014/main" id="{2646AC69-1A23-49E2-99F7-7E3951B3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4696387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630</a:t>
            </a:r>
          </a:p>
        </p:txBody>
      </p:sp>
      <p:sp>
        <p:nvSpPr>
          <p:cNvPr id="620" name="Text Box 30">
            <a:extLst>
              <a:ext uri="{FF2B5EF4-FFF2-40B4-BE49-F238E27FC236}">
                <a16:creationId xmlns:a16="http://schemas.microsoft.com/office/drawing/2014/main" id="{43DA64E8-2CE7-4E7E-BECD-D5E40322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96387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520</a:t>
            </a:r>
          </a:p>
        </p:txBody>
      </p:sp>
      <p:sp>
        <p:nvSpPr>
          <p:cNvPr id="621" name="Text Box 32">
            <a:extLst>
              <a:ext uri="{FF2B5EF4-FFF2-40B4-BE49-F238E27FC236}">
                <a16:creationId xmlns:a16="http://schemas.microsoft.com/office/drawing/2014/main" id="{026F9AB4-A4E8-4362-95EE-E9C9DAD2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689125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806</a:t>
            </a:r>
          </a:p>
        </p:txBody>
      </p:sp>
      <p:sp>
        <p:nvSpPr>
          <p:cNvPr id="622" name="Line 6">
            <a:extLst>
              <a:ext uri="{FF2B5EF4-FFF2-40B4-BE49-F238E27FC236}">
                <a16:creationId xmlns:a16="http://schemas.microsoft.com/office/drawing/2014/main" id="{FFE9F5E5-94AC-4F00-8F88-4FCA0785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7000" y="2979000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170B483E-E7EA-416B-B085-FC45D1CE5CEE}"/>
              </a:ext>
            </a:extLst>
          </p:cNvPr>
          <p:cNvSpPr/>
          <p:nvPr/>
        </p:nvSpPr>
        <p:spPr bwMode="auto">
          <a:xfrm>
            <a:off x="5381625" y="1032913"/>
            <a:ext cx="3303588" cy="23054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4" name="Text Box 24">
            <a:extLst>
              <a:ext uri="{FF2B5EF4-FFF2-40B4-BE49-F238E27FC236}">
                <a16:creationId xmlns:a16="http://schemas.microsoft.com/office/drawing/2014/main" id="{C069FACC-534E-434B-965C-F0A39C7CC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1172450"/>
            <a:ext cx="26876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600" b="0" i="0" u="none" strike="sng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57 channels</a:t>
            </a:r>
            <a:r>
              <a:rPr kumimoji="0" lang="en-AU" altLang="en-US" sz="1600" b="0" i="0" u="none" strike="sng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for analog (405 MHz)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1600" strike="sngStrike" kern="0" baseline="0" dirty="0"/>
              <a:t>50</a:t>
            </a:r>
            <a:r>
              <a:rPr lang="en-AU" altLang="en-US" sz="1600" strike="sngStrike" kern="0" dirty="0"/>
              <a:t> channels used for:</a:t>
            </a:r>
            <a:br>
              <a:rPr lang="en-AU" altLang="en-US" sz="1600" strike="sngStrike" kern="0" dirty="0"/>
            </a:br>
            <a:r>
              <a:rPr lang="en-AU" altLang="en-US" sz="1600" strike="sngStrike" kern="0" dirty="0"/>
              <a:t>- digital introduction &amp; </a:t>
            </a:r>
            <a:br>
              <a:rPr lang="en-AU" altLang="en-US" sz="1600" strike="sngStrike" kern="0" dirty="0"/>
            </a:br>
            <a:r>
              <a:rPr lang="en-AU" altLang="en-US" sz="1600" strike="sngStrike" kern="0" dirty="0"/>
              <a:t>- analog simulcast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altLang="en-US" sz="1600" kern="0" dirty="0"/>
              <a:t>30 channels for digital only television </a:t>
            </a:r>
            <a:r>
              <a:rPr lang="en-AU" altLang="en-US" sz="1400" kern="0" dirty="0"/>
              <a:t>(plus 2 for DAB+)</a:t>
            </a:r>
          </a:p>
        </p:txBody>
      </p:sp>
      <p:sp>
        <p:nvSpPr>
          <p:cNvPr id="625" name="Line 10">
            <a:extLst>
              <a:ext uri="{FF2B5EF4-FFF2-40B4-BE49-F238E27FC236}">
                <a16:creationId xmlns:a16="http://schemas.microsoft.com/office/drawing/2014/main" id="{720D91C5-BB7C-4774-B8E6-0E1291046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6451" y="595176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6" name="Line 11">
            <a:extLst>
              <a:ext uri="{FF2B5EF4-FFF2-40B4-BE49-F238E27FC236}">
                <a16:creationId xmlns:a16="http://schemas.microsoft.com/office/drawing/2014/main" id="{4CE4D97F-161B-430E-A2F2-B7A94F9F0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022" y="5948254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7" name="Line 12">
            <a:extLst>
              <a:ext uri="{FF2B5EF4-FFF2-40B4-BE49-F238E27FC236}">
                <a16:creationId xmlns:a16="http://schemas.microsoft.com/office/drawing/2014/main" id="{B03A89F6-6A9E-43DF-8430-43055ACCA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489" y="5947884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8" name="Line 31">
            <a:extLst>
              <a:ext uri="{FF2B5EF4-FFF2-40B4-BE49-F238E27FC236}">
                <a16:creationId xmlns:a16="http://schemas.microsoft.com/office/drawing/2014/main" id="{1A573020-D56D-4B17-BFAA-EB271F56A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7584" y="5947884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0" name="Text Box 20">
            <a:extLst>
              <a:ext uri="{FF2B5EF4-FFF2-40B4-BE49-F238E27FC236}">
                <a16:creationId xmlns:a16="http://schemas.microsoft.com/office/drawing/2014/main" id="{F95EBB5E-0429-4F7F-A727-42108E23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522" y="6093296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758</a:t>
            </a:r>
          </a:p>
        </p:txBody>
      </p:sp>
      <p:sp>
        <p:nvSpPr>
          <p:cNvPr id="631" name="Text Box 21">
            <a:extLst>
              <a:ext uri="{FF2B5EF4-FFF2-40B4-BE49-F238E27FC236}">
                <a16:creationId xmlns:a16="http://schemas.microsoft.com/office/drawing/2014/main" id="{3E5065F6-DEFF-44F4-9D2A-9C0D2D0E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029" y="6094513"/>
            <a:ext cx="849313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806 MHz</a:t>
            </a:r>
          </a:p>
        </p:txBody>
      </p:sp>
      <p:sp>
        <p:nvSpPr>
          <p:cNvPr id="632" name="Text Box 32">
            <a:extLst>
              <a:ext uri="{FF2B5EF4-FFF2-40B4-BE49-F238E27FC236}">
                <a16:creationId xmlns:a16="http://schemas.microsoft.com/office/drawing/2014/main" id="{D746F80C-E8A9-4B6D-8949-B5F88E5D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847" y="6096804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803</a:t>
            </a:r>
          </a:p>
        </p:txBody>
      </p:sp>
      <p:sp>
        <p:nvSpPr>
          <p:cNvPr id="633" name="Line 11">
            <a:extLst>
              <a:ext uri="{FF2B5EF4-FFF2-40B4-BE49-F238E27FC236}">
                <a16:creationId xmlns:a16="http://schemas.microsoft.com/office/drawing/2014/main" id="{B4E08749-1A22-483F-A98F-AD96551F6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489" y="595209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4" name="Text Box 20">
            <a:extLst>
              <a:ext uri="{FF2B5EF4-FFF2-40B4-BE49-F238E27FC236}">
                <a16:creationId xmlns:a16="http://schemas.microsoft.com/office/drawing/2014/main" id="{87ADDB18-0E4B-4CE5-B514-C1FD7725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6093296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703</a:t>
            </a:r>
          </a:p>
        </p:txBody>
      </p:sp>
      <p:sp>
        <p:nvSpPr>
          <p:cNvPr id="635" name="Line 11">
            <a:extLst>
              <a:ext uri="{FF2B5EF4-FFF2-40B4-BE49-F238E27FC236}">
                <a16:creationId xmlns:a16="http://schemas.microsoft.com/office/drawing/2014/main" id="{E3617F51-02AF-487E-88CD-B4DB841DB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798" y="595209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6" name="Text Box 20">
            <a:extLst>
              <a:ext uri="{FF2B5EF4-FFF2-40B4-BE49-F238E27FC236}">
                <a16:creationId xmlns:a16="http://schemas.microsoft.com/office/drawing/2014/main" id="{AC00FF28-08D3-4371-B09B-3D6AB22BA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298" y="6097137"/>
            <a:ext cx="6350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748</a:t>
            </a:r>
          </a:p>
        </p:txBody>
      </p:sp>
      <p:sp>
        <p:nvSpPr>
          <p:cNvPr id="326" name="Line 12">
            <a:extLst>
              <a:ext uri="{FF2B5EF4-FFF2-40B4-BE49-F238E27FC236}">
                <a16:creationId xmlns:a16="http://schemas.microsoft.com/office/drawing/2014/main" id="{21575BDD-84DB-4A45-B9F3-32AB7BE8E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6251" y="4509125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9" name="Text Box 19">
            <a:extLst>
              <a:ext uri="{FF2B5EF4-FFF2-40B4-BE49-F238E27FC236}">
                <a16:creationId xmlns:a16="http://schemas.microsoft.com/office/drawing/2014/main" id="{5952E08F-14D2-4CB8-9C67-AF3A70CB6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108" y="4684914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698</a:t>
            </a:r>
          </a:p>
        </p:txBody>
      </p:sp>
      <p:sp>
        <p:nvSpPr>
          <p:cNvPr id="332" name="Line 12">
            <a:extLst>
              <a:ext uri="{FF2B5EF4-FFF2-40B4-BE49-F238E27FC236}">
                <a16:creationId xmlns:a16="http://schemas.microsoft.com/office/drawing/2014/main" id="{AA0B12BE-04BD-43EB-B106-485BD662F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6287" y="4510712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3" name="Line 12">
            <a:extLst>
              <a:ext uri="{FF2B5EF4-FFF2-40B4-BE49-F238E27FC236}">
                <a16:creationId xmlns:a16="http://schemas.microsoft.com/office/drawing/2014/main" id="{DF582BFD-63C9-4777-BC45-95119782B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640" y="5945869"/>
            <a:ext cx="0" cy="180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5" name="Text Box 19">
            <a:extLst>
              <a:ext uri="{FF2B5EF4-FFF2-40B4-BE49-F238E27FC236}">
                <a16:creationId xmlns:a16="http://schemas.microsoft.com/office/drawing/2014/main" id="{5AFF1242-0B60-4A60-A268-0E3F5F6D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80" y="6080714"/>
            <a:ext cx="647700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698</a:t>
            </a:r>
          </a:p>
        </p:txBody>
      </p:sp>
    </p:spTree>
    <p:extLst>
      <p:ext uri="{BB962C8B-B14F-4D97-AF65-F5344CB8AC3E}">
        <p14:creationId xmlns:p14="http://schemas.microsoft.com/office/powerpoint/2010/main" val="259019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D66F6-D0C6-49C8-8760-415D8C5D7D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079502"/>
            <a:ext cx="7445116" cy="50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072A8-714F-4EC9-A6C1-98C30B2A6172}"/>
              </a:ext>
            </a:extLst>
          </p:cNvPr>
          <p:cNvSpPr/>
          <p:nvPr/>
        </p:nvSpPr>
        <p:spPr bwMode="auto">
          <a:xfrm>
            <a:off x="2323615" y="6334451"/>
            <a:ext cx="178627" cy="18000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8CF4D-300C-4D9C-805A-11C1F9CD82BF}"/>
              </a:ext>
            </a:extLst>
          </p:cNvPr>
          <p:cNvSpPr/>
          <p:nvPr/>
        </p:nvSpPr>
        <p:spPr bwMode="auto">
          <a:xfrm>
            <a:off x="2323615" y="6604452"/>
            <a:ext cx="178627" cy="18000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9E1FA-7E0C-4230-A6F4-E484A41DAC94}"/>
              </a:ext>
            </a:extLst>
          </p:cNvPr>
          <p:cNvSpPr/>
          <p:nvPr/>
        </p:nvSpPr>
        <p:spPr bwMode="auto">
          <a:xfrm>
            <a:off x="4304200" y="6600266"/>
            <a:ext cx="178627" cy="18000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89005-7A40-45B0-8A0F-77B4C50D386E}"/>
              </a:ext>
            </a:extLst>
          </p:cNvPr>
          <p:cNvSpPr txBox="1"/>
          <p:nvPr/>
        </p:nvSpPr>
        <p:spPr>
          <a:xfrm>
            <a:off x="2637241" y="6291333"/>
            <a:ext cx="148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Digital TV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C7BD9-3313-4EF0-81B1-635F857C7B47}"/>
              </a:ext>
            </a:extLst>
          </p:cNvPr>
          <p:cNvSpPr txBox="1"/>
          <p:nvPr/>
        </p:nvSpPr>
        <p:spPr>
          <a:xfrm>
            <a:off x="2637241" y="6567155"/>
            <a:ext cx="148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Digital Channel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5A156-65A0-4102-8533-F07CA8EEBE5A}"/>
              </a:ext>
            </a:extLst>
          </p:cNvPr>
          <p:cNvSpPr txBox="1"/>
          <p:nvPr/>
        </p:nvSpPr>
        <p:spPr>
          <a:xfrm>
            <a:off x="4641741" y="6563118"/>
            <a:ext cx="1482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Digital Channel B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C7285A-3B1A-4137-A995-43C5F9566118}"/>
              </a:ext>
            </a:extLst>
          </p:cNvPr>
          <p:cNvSpPr txBox="1">
            <a:spLocks/>
          </p:cNvSpPr>
          <p:nvPr/>
        </p:nvSpPr>
        <p:spPr>
          <a:xfrm>
            <a:off x="2428875" y="285750"/>
            <a:ext cx="68580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AU" dirty="0"/>
              <a:t>Operating and planned digital channels (pre-restack)</a:t>
            </a:r>
          </a:p>
        </p:txBody>
      </p:sp>
    </p:spTree>
    <p:extLst>
      <p:ext uri="{BB962C8B-B14F-4D97-AF65-F5344CB8AC3E}">
        <p14:creationId xmlns:p14="http://schemas.microsoft.com/office/powerpoint/2010/main" val="32614655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0E37-3270-404A-8EB2-0FC53FA55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BADC4-AD75-436A-8596-67AC45B95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7E105-F3A1-4684-BAC2-F14EC0E2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772" y="908720"/>
            <a:ext cx="8306456" cy="4725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Slide borrowed from SMPTE 2013 presentation by Helge </a:t>
            </a:r>
            <a:r>
              <a:rPr lang="en-AU" sz="1400" dirty="0" err="1"/>
              <a:t>Stephansen</a:t>
            </a:r>
            <a:r>
              <a:rPr lang="en-AU" sz="1400" dirty="0"/>
              <a:t> of </a:t>
            </a:r>
            <a:r>
              <a:rPr lang="en-AU" sz="1400" dirty="0" err="1"/>
              <a:t>Nevion</a:t>
            </a:r>
            <a:endParaRPr lang="en-AU" sz="1400" dirty="0"/>
          </a:p>
          <a:p>
            <a:r>
              <a:rPr lang="en-AU" sz="1400" dirty="0"/>
              <a:t>Note that this diagram takes into account statistical multiplexing gains so the peak bit rates will be higher </a:t>
            </a:r>
          </a:p>
        </p:txBody>
      </p:sp>
    </p:spTree>
    <p:extLst>
      <p:ext uri="{BB962C8B-B14F-4D97-AF65-F5344CB8AC3E}">
        <p14:creationId xmlns:p14="http://schemas.microsoft.com/office/powerpoint/2010/main" val="162583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FF85-4CAC-4B64-8418-2D6BFF16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We’re still watching FTA television but…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 descr="Data for Figure 3.15 is in the .ods file for Chapter 3 on the landing page ‘Communications report 2016-17’, available from the ACMA website.">
            <a:extLst>
              <a:ext uri="{FF2B5EF4-FFF2-40B4-BE49-F238E27FC236}">
                <a16:creationId xmlns:a16="http://schemas.microsoft.com/office/drawing/2014/main" id="{6A2D9740-DED3-40C4-812A-5DF70E506B2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4317"/>
          <a:stretch/>
        </p:blipFill>
        <p:spPr bwMode="auto">
          <a:xfrm>
            <a:off x="3086045" y="2180245"/>
            <a:ext cx="5804945" cy="3384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F15046-ADA4-45B3-BA13-CFD897283408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309411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While broadcast FTA TV viewing remains dominant among older Australians…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Younger Australians are mostly viewing online </a:t>
            </a:r>
          </a:p>
          <a:p>
            <a:endParaRPr lang="en-US" sz="1600" dirty="0"/>
          </a:p>
          <a:p>
            <a:r>
              <a:rPr lang="en-US" sz="1600" dirty="0"/>
              <a:t>FTA TV is going online too (catch-up TV)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Netflix is the most common type of video streaming service </a:t>
            </a:r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1148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480502" y="2957696"/>
            <a:ext cx="1457312" cy="3077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1400" dirty="0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25784" y="2957697"/>
            <a:ext cx="364812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AU" sz="1400" dirty="0">
              <a:solidFill>
                <a:srgbClr val="666666"/>
              </a:solidFill>
              <a:latin typeface="Arial" charset="0"/>
            </a:endParaRPr>
          </a:p>
        </p:txBody>
      </p:sp>
      <p:grpSp>
        <p:nvGrpSpPr>
          <p:cNvPr id="21" name="Group 156"/>
          <p:cNvGrpSpPr/>
          <p:nvPr/>
        </p:nvGrpSpPr>
        <p:grpSpPr>
          <a:xfrm>
            <a:off x="5794044" y="3236880"/>
            <a:ext cx="1092500" cy="785818"/>
            <a:chOff x="6414509" y="3693325"/>
            <a:chExt cx="1092500" cy="785818"/>
          </a:xfrm>
        </p:grpSpPr>
        <p:sp>
          <p:nvSpPr>
            <p:cNvPr id="158" name="Rectangle 157"/>
            <p:cNvSpPr/>
            <p:nvPr/>
          </p:nvSpPr>
          <p:spPr bwMode="auto">
            <a:xfrm flipH="1">
              <a:off x="7446207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grpSp>
          <p:nvGrpSpPr>
            <p:cNvPr id="22" name="Group 81"/>
            <p:cNvGrpSpPr/>
            <p:nvPr/>
          </p:nvGrpSpPr>
          <p:grpSpPr>
            <a:xfrm>
              <a:off x="6414509" y="3693325"/>
              <a:ext cx="425614" cy="785818"/>
              <a:chOff x="1708772" y="1857364"/>
              <a:chExt cx="425614" cy="785818"/>
            </a:xfrm>
          </p:grpSpPr>
          <p:sp>
            <p:nvSpPr>
              <p:cNvPr id="171" name="Rectangle 170"/>
              <p:cNvSpPr/>
              <p:nvPr/>
            </p:nvSpPr>
            <p:spPr bwMode="auto">
              <a:xfrm flipH="1">
                <a:off x="1708772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 flipH="1">
                <a:off x="1769574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 flipH="1">
                <a:off x="1830376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 flipH="1">
                <a:off x="1891178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 flipH="1">
                <a:off x="1951980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 flipH="1">
                <a:off x="2012782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 flipH="1">
                <a:off x="2073584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</p:grpSp>
        <p:grpSp>
          <p:nvGrpSpPr>
            <p:cNvPr id="23" name="Group 131"/>
            <p:cNvGrpSpPr/>
            <p:nvPr/>
          </p:nvGrpSpPr>
          <p:grpSpPr>
            <a:xfrm>
              <a:off x="6837795" y="3693325"/>
              <a:ext cx="304402" cy="785818"/>
              <a:chOff x="5842915" y="3741420"/>
              <a:chExt cx="304402" cy="785818"/>
            </a:xfrm>
          </p:grpSpPr>
          <p:sp>
            <p:nvSpPr>
              <p:cNvPr id="166" name="Rectangle 165"/>
              <p:cNvSpPr/>
              <p:nvPr/>
            </p:nvSpPr>
            <p:spPr bwMode="auto">
              <a:xfrm flipH="1">
                <a:off x="5842915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 flipH="1">
                <a:off x="5904109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 flipH="1">
                <a:off x="5964911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 flipH="1">
                <a:off x="6025713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 flipH="1">
                <a:off x="6086515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</p:grpSp>
        <p:sp>
          <p:nvSpPr>
            <p:cNvPr id="161" name="Rectangle 160"/>
            <p:cNvSpPr/>
            <p:nvPr/>
          </p:nvSpPr>
          <p:spPr bwMode="auto">
            <a:xfrm flipH="1">
              <a:off x="7385405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 flipH="1">
              <a:off x="7324603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 flipH="1">
              <a:off x="7263801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 flipH="1">
              <a:off x="7202999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 flipH="1">
              <a:off x="7142197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</p:grpSp>
      <p:grpSp>
        <p:nvGrpSpPr>
          <p:cNvPr id="2" name="Group 354"/>
          <p:cNvGrpSpPr/>
          <p:nvPr/>
        </p:nvGrpSpPr>
        <p:grpSpPr>
          <a:xfrm>
            <a:off x="4345375" y="3748672"/>
            <a:ext cx="2730411" cy="400110"/>
            <a:chOff x="3932546" y="4190931"/>
            <a:chExt cx="2889698" cy="400110"/>
          </a:xfrm>
          <a:noFill/>
        </p:grpSpPr>
        <p:sp>
          <p:nvSpPr>
            <p:cNvPr id="299" name="TextBox 298"/>
            <p:cNvSpPr txBox="1"/>
            <p:nvPr/>
          </p:nvSpPr>
          <p:spPr>
            <a:xfrm>
              <a:off x="4069549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4206875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344201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4484178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4621504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4758830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4896754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517140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5034080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393254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5583061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5720387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5857713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5997690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613501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6272342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641026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6684918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6547592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446058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5308732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</p:grpSp>
      <p:grpSp>
        <p:nvGrpSpPr>
          <p:cNvPr id="3" name="Group 354"/>
          <p:cNvGrpSpPr/>
          <p:nvPr/>
        </p:nvGrpSpPr>
        <p:grpSpPr>
          <a:xfrm>
            <a:off x="4112255" y="3383070"/>
            <a:ext cx="2730411" cy="400110"/>
            <a:chOff x="3932546" y="4190931"/>
            <a:chExt cx="2889698" cy="400110"/>
          </a:xfrm>
          <a:noFill/>
        </p:grpSpPr>
        <p:sp>
          <p:nvSpPr>
            <p:cNvPr id="195" name="TextBox 194"/>
            <p:cNvSpPr txBox="1"/>
            <p:nvPr/>
          </p:nvSpPr>
          <p:spPr>
            <a:xfrm>
              <a:off x="4069549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206875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346853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484178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621504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758830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896754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17140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034080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93254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583061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720387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857713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997690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13501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6272342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410266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684918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547592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446058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5308732" y="4190931"/>
              <a:ext cx="137326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AU" sz="2000" dirty="0">
                <a:solidFill>
                  <a:srgbClr val="666666"/>
                </a:solidFill>
                <a:latin typeface="Arial" charset="0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2 x 35 MHz USA 600 MHz plan vs AUS TV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4027" y="2395524"/>
            <a:ext cx="4366702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 charset="0"/>
              </a:rPr>
              <a:t>Broadcast UHF TV Ch 28-51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0729" y="2395525"/>
            <a:ext cx="2095309" cy="307776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666666"/>
                </a:solidFill>
                <a:latin typeface="Arial" charset="0"/>
              </a:rPr>
              <a:t>Digital Dividend #1...</a:t>
            </a:r>
          </a:p>
        </p:txBody>
      </p:sp>
      <p:sp>
        <p:nvSpPr>
          <p:cNvPr id="8" name="TextBox 7"/>
          <p:cNvSpPr txBox="1"/>
          <p:nvPr/>
        </p:nvSpPr>
        <p:spPr>
          <a:xfrm rot="-2700000">
            <a:off x="6640757" y="2061878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694 MHz</a:t>
            </a:r>
          </a:p>
        </p:txBody>
      </p:sp>
      <p:sp>
        <p:nvSpPr>
          <p:cNvPr id="9" name="TextBox 8"/>
          <p:cNvSpPr txBox="1"/>
          <p:nvPr/>
        </p:nvSpPr>
        <p:spPr>
          <a:xfrm rot="-2700000">
            <a:off x="2271456" y="2055921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526 MHz</a:t>
            </a:r>
          </a:p>
        </p:txBody>
      </p:sp>
      <p:sp>
        <p:nvSpPr>
          <p:cNvPr id="10" name="TextBox 9"/>
          <p:cNvSpPr txBox="1"/>
          <p:nvPr/>
        </p:nvSpPr>
        <p:spPr>
          <a:xfrm rot="-2700000">
            <a:off x="8585117" y="2055921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820 MHz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28596" y="4857760"/>
            <a:ext cx="8358246" cy="131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Symbol" pitchFamily="18" charset="2"/>
              <a:buChar char="&gt;"/>
              <a:defRPr/>
            </a:pPr>
            <a:endParaRPr lang="en-AU" sz="16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474027" y="2957696"/>
            <a:ext cx="1091009" cy="30777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666666"/>
                </a:solidFill>
                <a:latin typeface="Arial" charset="0"/>
              </a:rPr>
              <a:t>Block B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749546" y="2957696"/>
            <a:ext cx="1091184" cy="30777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666666"/>
                </a:solidFill>
                <a:latin typeface="Arial" charset="0"/>
              </a:rPr>
              <a:t>Block 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65037" y="2957696"/>
            <a:ext cx="1092500" cy="307777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666666"/>
                </a:solidFill>
                <a:latin typeface="Arial" charset="0"/>
              </a:rPr>
              <a:t>Block C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57045" y="2957696"/>
            <a:ext cx="1092501" cy="307777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666666"/>
                </a:solidFill>
                <a:latin typeface="Arial" charset="0"/>
              </a:rPr>
              <a:t>Block D</a:t>
            </a:r>
          </a:p>
        </p:txBody>
      </p:sp>
      <p:grpSp>
        <p:nvGrpSpPr>
          <p:cNvPr id="4" name="Group 154"/>
          <p:cNvGrpSpPr/>
          <p:nvPr/>
        </p:nvGrpSpPr>
        <p:grpSpPr>
          <a:xfrm>
            <a:off x="4657045" y="3265473"/>
            <a:ext cx="1092500" cy="785818"/>
            <a:chOff x="6414509" y="3693325"/>
            <a:chExt cx="1092500" cy="785818"/>
          </a:xfrm>
        </p:grpSpPr>
        <p:sp>
          <p:nvSpPr>
            <p:cNvPr id="134" name="Rectangle 133"/>
            <p:cNvSpPr/>
            <p:nvPr/>
          </p:nvSpPr>
          <p:spPr bwMode="auto">
            <a:xfrm flipH="1">
              <a:off x="7446207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grpSp>
          <p:nvGrpSpPr>
            <p:cNvPr id="5" name="Group 81"/>
            <p:cNvGrpSpPr/>
            <p:nvPr/>
          </p:nvGrpSpPr>
          <p:grpSpPr>
            <a:xfrm>
              <a:off x="6414509" y="3693325"/>
              <a:ext cx="425614" cy="785818"/>
              <a:chOff x="1708772" y="1857364"/>
              <a:chExt cx="425614" cy="785818"/>
            </a:xfrm>
          </p:grpSpPr>
          <p:sp>
            <p:nvSpPr>
              <p:cNvPr id="143" name="Rectangle 142"/>
              <p:cNvSpPr/>
              <p:nvPr/>
            </p:nvSpPr>
            <p:spPr bwMode="auto">
              <a:xfrm flipH="1">
                <a:off x="1708772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 flipH="1">
                <a:off x="1769574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 flipH="1">
                <a:off x="1830376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 flipH="1">
                <a:off x="1891178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 flipH="1">
                <a:off x="1951980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 flipH="1">
                <a:off x="2012782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 flipH="1">
                <a:off x="2073584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131"/>
            <p:cNvGrpSpPr/>
            <p:nvPr/>
          </p:nvGrpSpPr>
          <p:grpSpPr>
            <a:xfrm>
              <a:off x="6837795" y="3693325"/>
              <a:ext cx="304402" cy="785818"/>
              <a:chOff x="5842915" y="3741420"/>
              <a:chExt cx="304402" cy="785818"/>
            </a:xfrm>
          </p:grpSpPr>
          <p:sp>
            <p:nvSpPr>
              <p:cNvPr id="138" name="Rectangle 137"/>
              <p:cNvSpPr/>
              <p:nvPr/>
            </p:nvSpPr>
            <p:spPr bwMode="auto">
              <a:xfrm flipH="1">
                <a:off x="5842915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 flipH="1">
                <a:off x="5904109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 flipH="1">
                <a:off x="5964911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 flipH="1">
                <a:off x="6025713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 flipH="1">
                <a:off x="6086515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</p:grpSp>
        <p:sp>
          <p:nvSpPr>
            <p:cNvPr id="150" name="Rectangle 149"/>
            <p:cNvSpPr/>
            <p:nvPr/>
          </p:nvSpPr>
          <p:spPr bwMode="auto">
            <a:xfrm flipH="1">
              <a:off x="7385405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 flipH="1">
              <a:off x="7324603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 flipH="1">
              <a:off x="7263801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 flipH="1">
              <a:off x="7202999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 flipH="1">
              <a:off x="7142197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</p:grpSp>
      <p:grpSp>
        <p:nvGrpSpPr>
          <p:cNvPr id="12" name="Group 177"/>
          <p:cNvGrpSpPr/>
          <p:nvPr/>
        </p:nvGrpSpPr>
        <p:grpSpPr>
          <a:xfrm>
            <a:off x="2474027" y="3265473"/>
            <a:ext cx="1092500" cy="785818"/>
            <a:chOff x="6414509" y="3693325"/>
            <a:chExt cx="1092500" cy="785818"/>
          </a:xfrm>
        </p:grpSpPr>
        <p:sp>
          <p:nvSpPr>
            <p:cNvPr id="179" name="Rectangle 178"/>
            <p:cNvSpPr/>
            <p:nvPr/>
          </p:nvSpPr>
          <p:spPr bwMode="auto">
            <a:xfrm flipH="1">
              <a:off x="7446207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grpSp>
          <p:nvGrpSpPr>
            <p:cNvPr id="13" name="Group 81"/>
            <p:cNvGrpSpPr/>
            <p:nvPr/>
          </p:nvGrpSpPr>
          <p:grpSpPr>
            <a:xfrm>
              <a:off x="6414509" y="3693325"/>
              <a:ext cx="425614" cy="785818"/>
              <a:chOff x="1708772" y="1857364"/>
              <a:chExt cx="425614" cy="785818"/>
            </a:xfrm>
          </p:grpSpPr>
          <p:sp>
            <p:nvSpPr>
              <p:cNvPr id="215" name="Rectangle 214"/>
              <p:cNvSpPr/>
              <p:nvPr/>
            </p:nvSpPr>
            <p:spPr bwMode="auto">
              <a:xfrm flipH="1">
                <a:off x="1708772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 flipH="1">
                <a:off x="1769574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 flipH="1">
                <a:off x="1830376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 flipH="1">
                <a:off x="1891178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 flipH="1">
                <a:off x="1951980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 flipH="1">
                <a:off x="2012782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 flipH="1">
                <a:off x="2073584" y="1857364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131"/>
            <p:cNvGrpSpPr/>
            <p:nvPr/>
          </p:nvGrpSpPr>
          <p:grpSpPr>
            <a:xfrm>
              <a:off x="6837795" y="3693325"/>
              <a:ext cx="304402" cy="785818"/>
              <a:chOff x="5842915" y="3741420"/>
              <a:chExt cx="304402" cy="785818"/>
            </a:xfrm>
          </p:grpSpPr>
          <p:sp>
            <p:nvSpPr>
              <p:cNvPr id="187" name="Rectangle 186"/>
              <p:cNvSpPr/>
              <p:nvPr/>
            </p:nvSpPr>
            <p:spPr bwMode="auto">
              <a:xfrm flipH="1">
                <a:off x="5842915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 flipH="1">
                <a:off x="5904109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 flipH="1">
                <a:off x="5964911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 flipH="1">
                <a:off x="6025713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 flipH="1">
                <a:off x="6086515" y="3741420"/>
                <a:ext cx="60802" cy="7858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666666"/>
                  </a:solidFill>
                  <a:latin typeface="Arial" charset="0"/>
                </a:endParaRPr>
              </a:p>
            </p:txBody>
          </p:sp>
        </p:grpSp>
        <p:sp>
          <p:nvSpPr>
            <p:cNvPr id="182" name="Rectangle 181"/>
            <p:cNvSpPr/>
            <p:nvPr/>
          </p:nvSpPr>
          <p:spPr bwMode="auto">
            <a:xfrm flipH="1">
              <a:off x="7385405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 flipH="1">
              <a:off x="7324603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 flipH="1">
              <a:off x="7263801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 flipH="1">
              <a:off x="7202999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 flipH="1">
              <a:off x="7142197" y="3693325"/>
              <a:ext cx="60802" cy="7858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666666"/>
                </a:solidFill>
                <a:latin typeface="Arial" charset="0"/>
              </a:endParaRPr>
            </a:p>
          </p:txBody>
        </p:sp>
      </p:grpSp>
      <p:sp>
        <p:nvSpPr>
          <p:cNvPr id="342" name="Rectangle 341"/>
          <p:cNvSpPr/>
          <p:nvPr/>
        </p:nvSpPr>
        <p:spPr bwMode="auto">
          <a:xfrm flipH="1">
            <a:off x="1573002" y="3265473"/>
            <a:ext cx="60802" cy="785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343" name="Rectangle 342"/>
          <p:cNvSpPr/>
          <p:nvPr/>
        </p:nvSpPr>
        <p:spPr bwMode="auto">
          <a:xfrm flipH="1">
            <a:off x="1633804" y="3265473"/>
            <a:ext cx="60802" cy="785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344" name="Rectangle 343"/>
          <p:cNvSpPr/>
          <p:nvPr/>
        </p:nvSpPr>
        <p:spPr bwMode="auto">
          <a:xfrm flipH="1">
            <a:off x="1694606" y="3265473"/>
            <a:ext cx="60802" cy="785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345" name="Rectangle 344"/>
          <p:cNvSpPr/>
          <p:nvPr/>
        </p:nvSpPr>
        <p:spPr bwMode="auto">
          <a:xfrm flipH="1">
            <a:off x="1755408" y="3265473"/>
            <a:ext cx="60802" cy="785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346" name="Rectangle 345"/>
          <p:cNvSpPr/>
          <p:nvPr/>
        </p:nvSpPr>
        <p:spPr bwMode="auto">
          <a:xfrm flipH="1">
            <a:off x="1816210" y="3265473"/>
            <a:ext cx="60802" cy="785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347" name="Rectangle 346"/>
          <p:cNvSpPr/>
          <p:nvPr/>
        </p:nvSpPr>
        <p:spPr bwMode="auto">
          <a:xfrm flipH="1">
            <a:off x="1877012" y="3265473"/>
            <a:ext cx="60802" cy="785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666666"/>
              </a:solidFill>
              <a:latin typeface="Arial" charset="0"/>
            </a:endParaRPr>
          </a:p>
        </p:txBody>
      </p:sp>
      <p:cxnSp>
        <p:nvCxnSpPr>
          <p:cNvPr id="383" name="Straight Arrow Connector 382"/>
          <p:cNvCxnSpPr/>
          <p:nvPr/>
        </p:nvCxnSpPr>
        <p:spPr bwMode="auto">
          <a:xfrm>
            <a:off x="8866982" y="2552212"/>
            <a:ext cx="13811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4" name="TextBox 383"/>
          <p:cNvSpPr txBox="1"/>
          <p:nvPr/>
        </p:nvSpPr>
        <p:spPr>
          <a:xfrm>
            <a:off x="480502" y="2395525"/>
            <a:ext cx="1457312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 charset="0"/>
              </a:rPr>
              <a:t>VHF Ch 6-12</a:t>
            </a:r>
          </a:p>
        </p:txBody>
      </p:sp>
      <p:sp>
        <p:nvSpPr>
          <p:cNvPr id="386" name="TextBox 385"/>
          <p:cNvSpPr txBox="1"/>
          <p:nvPr/>
        </p:nvSpPr>
        <p:spPr>
          <a:xfrm rot="-2700000">
            <a:off x="1694854" y="2054062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230 MHz</a:t>
            </a:r>
          </a:p>
        </p:txBody>
      </p:sp>
      <p:sp>
        <p:nvSpPr>
          <p:cNvPr id="387" name="TextBox 386"/>
          <p:cNvSpPr txBox="1"/>
          <p:nvPr/>
        </p:nvSpPr>
        <p:spPr>
          <a:xfrm rot="-2700000">
            <a:off x="282271" y="2048451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174 MHz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2317689" y="2395524"/>
            <a:ext cx="156338" cy="307195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endParaRPr lang="en-AU" sz="1400" dirty="0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 rot="-2700000">
            <a:off x="2092105" y="2054674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520 MHz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436340" y="4296212"/>
            <a:ext cx="1209362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700" dirty="0">
                <a:solidFill>
                  <a:srgbClr val="666666"/>
                </a:solidFill>
                <a:latin typeface="Arial" charset="0"/>
              </a:rPr>
              <a:t>US </a:t>
            </a:r>
            <a:r>
              <a:rPr lang="en-AU" sz="700" dirty="0" err="1">
                <a:solidFill>
                  <a:srgbClr val="666666"/>
                </a:solidFill>
                <a:latin typeface="Arial" charset="0"/>
              </a:rPr>
              <a:t>ch</a:t>
            </a:r>
            <a:r>
              <a:rPr lang="en-AU" sz="700" dirty="0">
                <a:solidFill>
                  <a:srgbClr val="666666"/>
                </a:solidFill>
                <a:latin typeface="Arial" charset="0"/>
              </a:rPr>
              <a:t> 37 (608-614 MHz)</a:t>
            </a:r>
          </a:p>
          <a:p>
            <a:r>
              <a:rPr lang="en-AU" sz="700" dirty="0">
                <a:solidFill>
                  <a:srgbClr val="666666"/>
                </a:solidFill>
                <a:latin typeface="Arial" charset="0"/>
              </a:rPr>
              <a:t>Region 2</a:t>
            </a:r>
            <a:br>
              <a:rPr lang="en-AU" sz="700" dirty="0">
                <a:solidFill>
                  <a:srgbClr val="666666"/>
                </a:solidFill>
                <a:latin typeface="Arial" charset="0"/>
              </a:rPr>
            </a:br>
            <a:r>
              <a:rPr lang="en-AU" sz="700" dirty="0">
                <a:solidFill>
                  <a:srgbClr val="666666"/>
                </a:solidFill>
                <a:latin typeface="Arial" charset="0"/>
              </a:rPr>
              <a:t>Radio Astronomy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032380" y="3496131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Base Tx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061058" y="3496131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Mobile Tx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6031608" y="3651181"/>
            <a:ext cx="912833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2000" dirty="0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575282" y="4086449"/>
            <a:ext cx="547058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7 MHz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5605440" y="4082377"/>
            <a:ext cx="547058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11 MHz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6779927" y="4516945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698 MHz</a:t>
            </a:r>
          </a:p>
        </p:txBody>
      </p:sp>
      <p:cxnSp>
        <p:nvCxnSpPr>
          <p:cNvPr id="273" name="Straight Arrow Connector 272"/>
          <p:cNvCxnSpPr/>
          <p:nvPr/>
        </p:nvCxnSpPr>
        <p:spPr bwMode="auto">
          <a:xfrm rot="5400000" flipH="1" flipV="1">
            <a:off x="6780927" y="4351842"/>
            <a:ext cx="32861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6" name="TextBox 275"/>
          <p:cNvSpPr txBox="1"/>
          <p:nvPr/>
        </p:nvSpPr>
        <p:spPr>
          <a:xfrm>
            <a:off x="6188648" y="3711575"/>
            <a:ext cx="72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666666"/>
                </a:solidFill>
                <a:latin typeface="Arial" charset="0"/>
              </a:rPr>
              <a:t>35 MHz</a:t>
            </a:r>
          </a:p>
        </p:txBody>
      </p:sp>
      <p:cxnSp>
        <p:nvCxnSpPr>
          <p:cNvPr id="246" name="Straight Connector 245"/>
          <p:cNvCxnSpPr/>
          <p:nvPr/>
        </p:nvCxnSpPr>
        <p:spPr bwMode="auto">
          <a:xfrm rot="5400000">
            <a:off x="7056736" y="2721769"/>
            <a:ext cx="38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 rot="5400000">
            <a:off x="6821680" y="2722352"/>
            <a:ext cx="38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rot="5400000">
            <a:off x="6746842" y="3261979"/>
            <a:ext cx="6578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rot="5400000">
            <a:off x="6746842" y="3889493"/>
            <a:ext cx="6578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57" name="TextBox 256"/>
          <p:cNvSpPr txBox="1"/>
          <p:nvPr/>
        </p:nvSpPr>
        <p:spPr>
          <a:xfrm rot="-2700000">
            <a:off x="6917582" y="2048450"/>
            <a:ext cx="71438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703 MHz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8346219" y="2702719"/>
            <a:ext cx="741545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Not to scale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946030" y="3651181"/>
            <a:ext cx="129757" cy="40011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bg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endParaRPr lang="en-AU" sz="2000" dirty="0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878238" y="4068091"/>
            <a:ext cx="547058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800" dirty="0">
                <a:solidFill>
                  <a:srgbClr val="666666"/>
                </a:solidFill>
                <a:latin typeface="Arial" charset="0"/>
              </a:rPr>
              <a:t>5 MHz</a:t>
            </a:r>
          </a:p>
        </p:txBody>
      </p:sp>
      <p:cxnSp>
        <p:nvCxnSpPr>
          <p:cNvPr id="255" name="Straight Connector 254"/>
          <p:cNvCxnSpPr/>
          <p:nvPr/>
        </p:nvCxnSpPr>
        <p:spPr bwMode="auto">
          <a:xfrm rot="5400000">
            <a:off x="6511784" y="3393155"/>
            <a:ext cx="6578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/>
          <p:nvPr/>
        </p:nvCxnSpPr>
        <p:spPr bwMode="auto">
          <a:xfrm>
            <a:off x="4605674" y="3652040"/>
            <a:ext cx="0" cy="70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78" name="TextBox 277"/>
          <p:cNvSpPr txBox="1"/>
          <p:nvPr/>
        </p:nvSpPr>
        <p:spPr>
          <a:xfrm>
            <a:off x="4837079" y="3651181"/>
            <a:ext cx="912833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2000" dirty="0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814577" y="3711575"/>
            <a:ext cx="72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666666"/>
                </a:solidFill>
                <a:latin typeface="Arial" charset="0"/>
              </a:rPr>
              <a:t>35 MHz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4656395" y="3651181"/>
            <a:ext cx="180684" cy="40011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2000" dirty="0">
              <a:solidFill>
                <a:srgbClr val="666666"/>
              </a:solidFill>
              <a:latin typeface="Arial" charset="0"/>
            </a:endParaRPr>
          </a:p>
        </p:txBody>
      </p:sp>
      <p:cxnSp>
        <p:nvCxnSpPr>
          <p:cNvPr id="357" name="Straight Connector 356"/>
          <p:cNvCxnSpPr/>
          <p:nvPr/>
        </p:nvCxnSpPr>
        <p:spPr bwMode="auto">
          <a:xfrm>
            <a:off x="4763236" y="3649659"/>
            <a:ext cx="492" cy="70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64" name="TextBox 363"/>
          <p:cNvSpPr txBox="1"/>
          <p:nvPr/>
        </p:nvSpPr>
        <p:spPr>
          <a:xfrm>
            <a:off x="5749546" y="3651181"/>
            <a:ext cx="287808" cy="399972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2000" dirty="0">
              <a:solidFill>
                <a:srgbClr val="666666"/>
              </a:solidFill>
              <a:latin typeface="Arial" charset="0"/>
            </a:endParaRPr>
          </a:p>
        </p:txBody>
      </p:sp>
      <p:cxnSp>
        <p:nvCxnSpPr>
          <p:cNvPr id="250" name="Straight Connector 249"/>
          <p:cNvCxnSpPr/>
          <p:nvPr/>
        </p:nvCxnSpPr>
        <p:spPr bwMode="auto">
          <a:xfrm>
            <a:off x="4656474" y="3070224"/>
            <a:ext cx="0" cy="70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TextBox 250"/>
          <p:cNvSpPr txBox="1"/>
          <p:nvPr/>
        </p:nvSpPr>
        <p:spPr>
          <a:xfrm>
            <a:off x="4427307" y="3237408"/>
            <a:ext cx="59366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600" dirty="0">
                <a:solidFill>
                  <a:srgbClr val="666666"/>
                </a:solidFill>
                <a:latin typeface="Arial" charset="0"/>
              </a:rPr>
              <a:t>610 MHz</a:t>
            </a:r>
          </a:p>
        </p:txBody>
      </p:sp>
      <p:cxnSp>
        <p:nvCxnSpPr>
          <p:cNvPr id="188" name="Straight Connector 187"/>
          <p:cNvCxnSpPr/>
          <p:nvPr/>
        </p:nvCxnSpPr>
        <p:spPr bwMode="auto">
          <a:xfrm flipH="1">
            <a:off x="4837447" y="3599924"/>
            <a:ext cx="188" cy="439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4672576" y="3468388"/>
            <a:ext cx="59366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600" dirty="0">
                <a:solidFill>
                  <a:srgbClr val="666666"/>
                </a:solidFill>
                <a:latin typeface="Arial" charset="0"/>
              </a:rPr>
              <a:t>617 MHz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995173" y="3485132"/>
            <a:ext cx="59366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600" dirty="0">
                <a:solidFill>
                  <a:srgbClr val="666666"/>
                </a:solidFill>
                <a:latin typeface="Arial" charset="0"/>
              </a:rPr>
              <a:t>703 MHz</a:t>
            </a:r>
          </a:p>
        </p:txBody>
      </p:sp>
      <p:cxnSp>
        <p:nvCxnSpPr>
          <p:cNvPr id="191" name="Straight Connector 190"/>
          <p:cNvCxnSpPr/>
          <p:nvPr/>
        </p:nvCxnSpPr>
        <p:spPr bwMode="auto">
          <a:xfrm>
            <a:off x="5749455" y="3141531"/>
            <a:ext cx="0" cy="70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5521662" y="3479193"/>
            <a:ext cx="59366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AU" sz="600" dirty="0">
                <a:solidFill>
                  <a:srgbClr val="666666"/>
                </a:solidFill>
                <a:latin typeface="Arial" charset="0"/>
              </a:rPr>
              <a:t>652 MHz</a:t>
            </a:r>
          </a:p>
        </p:txBody>
      </p:sp>
      <p:cxnSp>
        <p:nvCxnSpPr>
          <p:cNvPr id="194" name="Straight Arrow Connector 193"/>
          <p:cNvCxnSpPr/>
          <p:nvPr/>
        </p:nvCxnSpPr>
        <p:spPr bwMode="auto">
          <a:xfrm>
            <a:off x="5736668" y="4105923"/>
            <a:ext cx="300686" cy="4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cxnSp>
        <p:nvCxnSpPr>
          <p:cNvPr id="201" name="Straight Arrow Connector 200"/>
          <p:cNvCxnSpPr/>
          <p:nvPr/>
        </p:nvCxnSpPr>
        <p:spPr bwMode="auto">
          <a:xfrm>
            <a:off x="4656395" y="4103648"/>
            <a:ext cx="1806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19468C3B-B735-4B28-AC74-488A53E1501F}"/>
              </a:ext>
            </a:extLst>
          </p:cNvPr>
          <p:cNvSpPr txBox="1"/>
          <p:nvPr/>
        </p:nvSpPr>
        <p:spPr>
          <a:xfrm>
            <a:off x="659451" y="2954202"/>
            <a:ext cx="10910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666666"/>
                </a:solidFill>
                <a:latin typeface="Arial" charset="0"/>
              </a:rPr>
              <a:t>Block A</a:t>
            </a:r>
          </a:p>
        </p:txBody>
      </p:sp>
    </p:spTree>
    <p:extLst>
      <p:ext uri="{BB962C8B-B14F-4D97-AF65-F5344CB8AC3E}">
        <p14:creationId xmlns:p14="http://schemas.microsoft.com/office/powerpoint/2010/main" val="87745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A5DA-A4EE-4322-A372-6A8E8BA9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dividend recipe?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03B9-BC0B-4578-921B-556B36BA5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AU" i="1" dirty="0"/>
              <a:t>Improve the television offering by migrating viewers to a more efficient standard, after a period of simulcasting.</a:t>
            </a:r>
            <a:endParaRPr lang="en-AU" dirty="0"/>
          </a:p>
          <a:p>
            <a:pPr marL="457200" lvl="0" indent="-457200">
              <a:buFont typeface="+mj-lt"/>
              <a:buAutoNum type="arabicPeriod"/>
            </a:pPr>
            <a:r>
              <a:rPr lang="en-AU" i="1" dirty="0"/>
              <a:t>Use part of that efficiency to require fewer TV channels</a:t>
            </a:r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i="1" dirty="0"/>
              <a:t>Improve the broadband offering by re-stacking the remaining TV to clear a large block of spectrum 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29342-0970-4CE8-A24A-92D834F0D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88"/>
      </p:ext>
    </p:extLst>
  </p:cSld>
  <p:clrMapOvr>
    <a:masterClrMapping/>
  </p:clrMapOvr>
</p:sld>
</file>

<file path=ppt/theme/theme1.xml><?xml version="1.0" encoding="utf-8"?>
<a:theme xmlns:a="http://schemas.openxmlformats.org/drawingml/2006/main" name="ACMA_PPTemplate_1 FA (3)">
  <a:themeElements>
    <a:clrScheme name="">
      <a:dk1>
        <a:srgbClr val="666666"/>
      </a:dk1>
      <a:lt1>
        <a:srgbClr val="FFFFFF"/>
      </a:lt1>
      <a:dk2>
        <a:srgbClr val="4C4C4C"/>
      </a:dk2>
      <a:lt2>
        <a:srgbClr val="262626"/>
      </a:lt2>
      <a:accent1>
        <a:srgbClr val="666666"/>
      </a:accent1>
      <a:accent2>
        <a:srgbClr val="666666"/>
      </a:accent2>
      <a:accent3>
        <a:srgbClr val="FFFFFF"/>
      </a:accent3>
      <a:accent4>
        <a:srgbClr val="565656"/>
      </a:accent4>
      <a:accent5>
        <a:srgbClr val="B8B8B8"/>
      </a:accent5>
      <a:accent6>
        <a:srgbClr val="5C5C5C"/>
      </a:accent6>
      <a:hlink>
        <a:srgbClr val="666666"/>
      </a:hlink>
      <a:folHlink>
        <a:srgbClr val="666666"/>
      </a:folHlink>
    </a:clrScheme>
    <a:fontScheme name="ACMA_PPTemplate_1 FA (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CMA_PPTemplate_1 FA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MA_PPTemplate_1 FA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MA_PPTemplate_1 FA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MA_PPTemplate_1 FA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MA_PPTemplate_1 FA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MA_PPTemplate_1 FA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MA_PPTemplate_1 FA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MA_PPTemplate_1 FA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MA_PPTemplate_1 FA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MA_PPTemplate_1 FA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MA_PPTemplate_1 FA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MA_PPTemplate_1 FA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12F03994-FDC1-44B7-A9F0-A74A2E6F1B4A}" vid="{624D376C-F1D7-4FB0-9055-518CA2CF90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590182FF1814CA8073184D974EF97" ma:contentTypeVersion="0" ma:contentTypeDescription="Create a new document." ma:contentTypeScope="" ma:versionID="0ef87432a4c1e861a30b618caaf4e147">
  <xsd:schema xmlns:xsd="http://www.w3.org/2001/XMLSchema" xmlns:xs="http://www.w3.org/2001/XMLSchema" xmlns:p="http://schemas.microsoft.com/office/2006/metadata/properties" xmlns:ns2="1d983eb4-33f7-44b0-aea1-cbdcf0c55136" targetNamespace="http://schemas.microsoft.com/office/2006/metadata/properties" ma:root="true" ma:fieldsID="85ca1f7d1e1b38634bae0caaff15e10b" ns2:_="">
    <xsd:import namespace="1d983eb4-33f7-44b0-aea1-cbdcf0c551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83eb4-33f7-44b0-aea1-cbdcf0c551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983eb4-33f7-44b0-aea1-cbdcf0c55136">3NE2HDV7HD6D-217406356-85</_dlc_DocId>
    <_dlc_DocIdUrl xmlns="1d983eb4-33f7-44b0-aea1-cbdcf0c55136">
      <Url>http://collaboration/organisation/cid/_layouts/15/DocIdRedir.aspx?ID=3NE2HDV7HD6D-217406356-85</Url>
      <Description>3NE2HDV7HD6D-217406356-85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B002EBC-43E7-49D9-AF1F-97D532CB2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83eb4-33f7-44b0-aea1-cbdcf0c551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B694AF-3BBD-4B15-A352-3DD2BF9174E4}">
  <ds:schemaRefs>
    <ds:schemaRef ds:uri="http://purl.org/dc/terms/"/>
    <ds:schemaRef ds:uri="http://schemas.openxmlformats.org/package/2006/metadata/core-properties"/>
    <ds:schemaRef ds:uri="1d983eb4-33f7-44b0-aea1-cbdcf0c5513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7E261D-F0F5-4FBF-A3DC-CD0AFD9FABC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2D5D8D-791B-45F3-9C44-D91510303E6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ACMA_PowerpointTemplate</Template>
  <TotalTime>7859</TotalTime>
  <Words>378</Words>
  <Application>Microsoft Office PowerPoint</Application>
  <PresentationFormat>On-screen Show (4:3)</PresentationFormat>
  <Paragraphs>141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Symbol</vt:lpstr>
      <vt:lpstr>Times New Roman</vt:lpstr>
      <vt:lpstr>ACMA_PPTemplate_1 FA (3)</vt:lpstr>
      <vt:lpstr>Office Theme</vt:lpstr>
      <vt:lpstr>   Spectrum Futures</vt:lpstr>
      <vt:lpstr>Australia’s TV spectrum (pre-2014)</vt:lpstr>
      <vt:lpstr>Australia’s digital dividend</vt:lpstr>
      <vt:lpstr>PowerPoint Presentation</vt:lpstr>
      <vt:lpstr>PowerPoint Presentation</vt:lpstr>
      <vt:lpstr>PowerPoint Presentation</vt:lpstr>
      <vt:lpstr>We’re still watching FTA television but… </vt:lpstr>
      <vt:lpstr>2 x 35 MHz USA 600 MHz plan vs AUS TV </vt:lpstr>
      <vt:lpstr>Digital dividend recipe?</vt:lpstr>
    </vt:vector>
  </TitlesOfParts>
  <Company>Australian Communications and Media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use of the 3.6 GHz band</dc:title>
  <dc:creator>David Whytcross</dc:creator>
  <cp:lastModifiedBy>Mary Stavropoulos</cp:lastModifiedBy>
  <cp:revision>417</cp:revision>
  <cp:lastPrinted>2017-08-28T02:04:38Z</cp:lastPrinted>
  <dcterms:created xsi:type="dcterms:W3CDTF">2017-06-26T07:03:25Z</dcterms:created>
  <dcterms:modified xsi:type="dcterms:W3CDTF">2018-10-29T07:27:21Z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0x010100170590182FF1814CA8073184D974EF97</vt:lpwstr>
  </property>
  <property fmtid="{D5CDD505-2E9C-101B-9397-08002B2CF9AE}" pid="3" name="_dlc_DocIdItemGuid">
    <vt:lpwstr>f1aa4f97-86bf-4f7c-b1e2-da25267951dd</vt:lpwstr>
  </property>
</Properties>
</file>