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32" r:id="rId4"/>
    <p:sldId id="2630" r:id="rId5"/>
    <p:sldId id="2629" r:id="rId6"/>
    <p:sldId id="2638" r:id="rId7"/>
    <p:sldId id="2633" r:id="rId8"/>
    <p:sldId id="2634" r:id="rId9"/>
    <p:sldId id="2635" r:id="rId10"/>
    <p:sldId id="299" r:id="rId11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504" userDrawn="1">
          <p15:clr>
            <a:srgbClr val="A4A3A4"/>
          </p15:clr>
        </p15:guide>
        <p15:guide id="3" orient="horz" pos="16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orient="horz" pos="254" userDrawn="1">
          <p15:clr>
            <a:srgbClr val="A4A3A4"/>
          </p15:clr>
        </p15:guide>
        <p15:guide id="6" orient="horz" pos="3003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orient="horz" pos="2913" userDrawn="1">
          <p15:clr>
            <a:srgbClr val="A4A3A4"/>
          </p15:clr>
        </p15:guide>
        <p15:guide id="9" orient="horz" pos="27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D1D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54E2731-D5D0-4895-9AD4-4E0F0675B98E}" styleName="Optus Table Teal Opt 1">
    <a:wholeTbl>
      <a:tcTxStyle>
        <a:fontRef idx="minor">
          <a:schemeClr val="tx1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</a:tcBdr>
        <a:fill>
          <a:solidFill>
            <a:srgbClr val="FFFFFF"/>
          </a:solidFill>
        </a:fill>
      </a:tcStyle>
    </a:band1H>
    <a:band2H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</a:tcBdr>
        <a:fill>
          <a:solidFill>
            <a:srgbClr val="E3E9EC"/>
          </a:solidFill>
        </a:fill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</a:tcBdr>
        <a:fill>
          <a:solidFill>
            <a:srgbClr val="E3E9EC"/>
          </a:solidFill>
        </a:fill>
      </a:tcStyle>
    </a:band2V>
    <a:lastCol>
      <a:tcTxStyle b="off">
        <a:fontRef idx="minor">
          <a:srgbClr val="006280"/>
        </a:fontRef>
        <a:srgbClr val="00628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D1D7DA"/>
          </a:solidFill>
        </a:fill>
      </a:tcStyle>
    </a:lastCol>
    <a:firstCol>
      <a:tcTxStyle b="off">
        <a:fontRef idx="minor">
          <a:srgbClr val="006280"/>
        </a:fontRef>
        <a:srgbClr val="00628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D1D7DA"/>
          </a:solidFill>
        </a:fill>
      </a:tcStyle>
    </a:firstCol>
    <a:lastRow>
      <a:tcTxStyle b="off">
        <a:fontRef idx="minor">
          <a:srgbClr val="006280"/>
        </a:fontRef>
        <a:srgbClr val="006280"/>
      </a:tcTxStyle>
      <a:tcStyle>
        <a:tcBdr/>
        <a:fill>
          <a:solidFill>
            <a:srgbClr val="D1D7DA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top>
            <a:ln>
              <a:noFill/>
            </a:ln>
          </a:top>
          <a:bottom>
            <a:ln w="20000" cmpd="sng">
              <a:solidFill>
                <a:srgbClr val="D1D7DA"/>
              </a:solidFill>
              <a:prstDash val="solid"/>
            </a:ln>
          </a:bottom>
          <a:insideH>
            <a:ln>
              <a:noFill/>
            </a:ln>
          </a:insideH>
        </a:tcBdr>
        <a:fill>
          <a:solidFill>
            <a:srgbClr val="00A3AD"/>
          </a:solidFill>
        </a:fill>
      </a:tcStyle>
    </a:firstRow>
  </a:tblStyle>
  <a:tblStyle styleId="{563E9E28-7B68-4EDB-86DE-5EF792A69709}" styleName="Optus Table Teal Opt 2">
    <a:wholeTbl>
      <a:tcTxStyle>
        <a:fontRef idx="minor">
          <a:schemeClr val="tx1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</a:tcBdr>
        <a:fill>
          <a:solidFill>
            <a:srgbClr val="E3E9EC"/>
          </a:solidFill>
        </a:fill>
      </a:tcStyle>
    </a:band1H>
    <a:band2H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</a:tcBdr>
        <a:fill>
          <a:solidFill>
            <a:srgbClr val="FFFFFF"/>
          </a:solidFill>
        </a:fill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</a:tcBdr>
        <a:fill>
          <a:solidFill>
            <a:srgbClr val="E3E9EC"/>
          </a:solidFill>
        </a:fill>
      </a:tcStyle>
    </a:band2V>
    <a:lastCol>
      <a:tcTxStyle b="off">
        <a:fontRef idx="minor">
          <a:srgbClr val="006280"/>
        </a:fontRef>
        <a:srgbClr val="00628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D1D7DA"/>
          </a:solidFill>
        </a:fill>
      </a:tcStyle>
    </a:lastCol>
    <a:firstCol>
      <a:tcTxStyle b="off">
        <a:fontRef idx="minor">
          <a:srgbClr val="006280"/>
        </a:fontRef>
        <a:srgbClr val="00628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D1D7DA"/>
          </a:solidFill>
        </a:fill>
      </a:tcStyle>
    </a:firstCol>
    <a:lastRow>
      <a:tcTxStyle b="off">
        <a:fontRef idx="minor">
          <a:srgbClr val="006280"/>
        </a:fontRef>
        <a:srgbClr val="006280"/>
      </a:tcTxStyle>
      <a:tcStyle>
        <a:tcBdr/>
        <a:fill>
          <a:solidFill>
            <a:srgbClr val="D1D7DA"/>
          </a:solidFill>
        </a:fill>
      </a:tcStyle>
    </a:lastRow>
    <a:firstRow>
      <a:tcTxStyle b="on">
        <a:fontRef idx="major">
          <a:srgbClr val="00A3AD"/>
        </a:fontRef>
        <a:srgbClr val="00A3AD"/>
      </a:tcTxStyle>
      <a:tcStyle>
        <a:tcBdr>
          <a:top>
            <a:ln>
              <a:noFill/>
            </a:ln>
          </a:top>
          <a:bottom>
            <a:ln w="20000" cmpd="sng">
              <a:solidFill>
                <a:srgbClr val="D1D7DA"/>
              </a:solidFill>
              <a:prstDash val="solid"/>
            </a:ln>
          </a:bottom>
          <a:insideH>
            <a:ln>
              <a:noFill/>
            </a:ln>
          </a:insideH>
        </a:tcBdr>
        <a:fill>
          <a:solidFill>
            <a:srgbClr val="FFFFFF"/>
          </a:solidFill>
        </a:fill>
      </a:tcStyle>
    </a:firstRow>
  </a:tblStyle>
  <a:tblStyle styleId="{DB38318A-C45D-4386-9D62-EA4257E609F6}" styleName="Optus Table Purple Opt 1">
    <a:wholeTbl>
      <a:tcTxStyle>
        <a:fontRef idx="minor">
          <a:schemeClr val="tx1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</a:tcBdr>
        <a:fill>
          <a:solidFill>
            <a:srgbClr val="FFFFFF"/>
          </a:solidFill>
        </a:fill>
      </a:tcStyle>
    </a:band1H>
    <a:band2H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</a:tcBdr>
        <a:fill>
          <a:solidFill>
            <a:srgbClr val="E3E9EC"/>
          </a:solidFill>
        </a:fill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</a:tcBdr>
        <a:fill>
          <a:solidFill>
            <a:srgbClr val="E3E9EC"/>
          </a:solidFill>
        </a:fill>
      </a:tcStyle>
    </a:band2V>
    <a:lastCol>
      <a:tcTxStyle b="off">
        <a:fontRef idx="minor">
          <a:srgbClr val="444292"/>
        </a:fontRef>
        <a:srgbClr val="44429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D1D7DA"/>
          </a:solidFill>
        </a:fill>
      </a:tcStyle>
    </a:lastCol>
    <a:firstCol>
      <a:tcTxStyle b="off">
        <a:fontRef idx="minor">
          <a:srgbClr val="444292"/>
        </a:fontRef>
        <a:srgbClr val="44429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D1D7DA"/>
          </a:solidFill>
        </a:fill>
      </a:tcStyle>
    </a:firstCol>
    <a:lastRow>
      <a:tcTxStyle b="off">
        <a:fontRef idx="minor">
          <a:srgbClr val="444292"/>
        </a:fontRef>
        <a:srgbClr val="444292"/>
      </a:tcTxStyle>
      <a:tcStyle>
        <a:tcBdr/>
        <a:fill>
          <a:solidFill>
            <a:srgbClr val="D1D7DA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top>
            <a:ln>
              <a:noFill/>
            </a:ln>
          </a:top>
          <a:bottom>
            <a:ln w="20000" cmpd="sng">
              <a:solidFill>
                <a:srgbClr val="D1D7DA"/>
              </a:solidFill>
              <a:prstDash val="solid"/>
            </a:ln>
          </a:bottom>
          <a:insideH>
            <a:ln>
              <a:noFill/>
            </a:ln>
          </a:insideH>
        </a:tcBdr>
        <a:fill>
          <a:solidFill>
            <a:srgbClr val="444292"/>
          </a:solidFill>
        </a:fill>
      </a:tcStyle>
    </a:firstRow>
  </a:tblStyle>
  <a:tblStyle styleId="{59D1473C-36B6-46DC-8B82-FBFA939693C0}" styleName="Optus Table Purple Opt 2">
    <a:wholeTbl>
      <a:tcTxStyle>
        <a:fontRef idx="minor">
          <a:schemeClr val="tx1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</a:tcBdr>
        <a:fill>
          <a:solidFill>
            <a:srgbClr val="E3E9EC"/>
          </a:solidFill>
        </a:fill>
      </a:tcStyle>
    </a:band1H>
    <a:band2H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D1D7DA"/>
              </a:solidFill>
              <a:prstDash val="solid"/>
            </a:ln>
          </a:insideH>
        </a:tcBdr>
        <a:fill>
          <a:solidFill>
            <a:srgbClr val="FFFFFF"/>
          </a:solidFill>
        </a:fill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>
          <a:top>
            <a:ln w="12000" cmpd="sng">
              <a:solidFill>
                <a:srgbClr val="D1D7DA"/>
              </a:solidFill>
              <a:prstDash val="solid"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</a:tcBdr>
        <a:fill>
          <a:solidFill>
            <a:srgbClr val="E3E9EC"/>
          </a:solidFill>
        </a:fill>
      </a:tcStyle>
    </a:band2V>
    <a:lastCol>
      <a:tcTxStyle b="off">
        <a:fontRef idx="minor">
          <a:srgbClr val="444292"/>
        </a:fontRef>
        <a:srgbClr val="44429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D1D7DA"/>
          </a:solidFill>
        </a:fill>
      </a:tcStyle>
    </a:lastCol>
    <a:firstCol>
      <a:tcTxStyle b="off">
        <a:fontRef idx="minor">
          <a:srgbClr val="444292"/>
        </a:fontRef>
        <a:srgbClr val="44429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000" cmpd="sng">
              <a:solidFill>
                <a:srgbClr val="D1D7DA"/>
              </a:solidFill>
              <a:prstDash val="solid"/>
            </a:ln>
          </a:bottom>
          <a:insideH>
            <a:ln w="120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D1D7DA"/>
          </a:solidFill>
        </a:fill>
      </a:tcStyle>
    </a:firstCol>
    <a:lastRow>
      <a:tcTxStyle b="off">
        <a:fontRef idx="minor">
          <a:srgbClr val="444292"/>
        </a:fontRef>
        <a:srgbClr val="444292"/>
      </a:tcTxStyle>
      <a:tcStyle>
        <a:tcBdr/>
        <a:fill>
          <a:solidFill>
            <a:srgbClr val="D1D7DA"/>
          </a:solidFill>
        </a:fill>
      </a:tcStyle>
    </a:lastRow>
    <a:firstRow>
      <a:tcTxStyle b="on">
        <a:fontRef idx="major">
          <a:srgbClr val="444292"/>
        </a:fontRef>
        <a:srgbClr val="444292"/>
      </a:tcTxStyle>
      <a:tcStyle>
        <a:tcBdr>
          <a:top>
            <a:ln>
              <a:noFill/>
            </a:ln>
          </a:top>
          <a:bottom>
            <a:ln w="20000" cmpd="sng">
              <a:solidFill>
                <a:srgbClr val="D1D7DA"/>
              </a:solidFill>
              <a:prstDash val="solid"/>
            </a:ln>
          </a:bottom>
          <a:insideH>
            <a:ln>
              <a:noFill/>
            </a:ln>
          </a:insideH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9" autoAdjust="0"/>
    <p:restoredTop sz="72281" autoAdjust="0"/>
  </p:normalViewPr>
  <p:slideViewPr>
    <p:cSldViewPr snapToGrid="0" snapToObjects="1">
      <p:cViewPr varScale="1">
        <p:scale>
          <a:sx n="69" d="100"/>
          <a:sy n="69" d="100"/>
        </p:scale>
        <p:origin x="1008" y="60"/>
      </p:cViewPr>
      <p:guideLst>
        <p:guide orient="horz"/>
        <p:guide pos="5504"/>
        <p:guide orient="horz" pos="1614"/>
        <p:guide pos="249"/>
        <p:guide orient="horz" pos="254"/>
        <p:guide orient="horz" pos="3003"/>
        <p:guide pos="2880"/>
        <p:guide orient="horz" pos="2913"/>
        <p:guide orient="horz" pos="27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D4C7F-5745-A945-8D90-538DDDEB5F5F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B23E3-F8E6-8A40-8B1D-198380CF9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28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B5B9D-2C6F-7E48-816C-58805785F00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3B0B8-2786-4D41-A49E-77A43492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78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sma.com/newsroom/press-release/5g-to-power-economic-growth-in-europe-finds-gsma-study/" TargetMode="External"/><Relationship Id="rId3" Type="http://schemas.openxmlformats.org/officeDocument/2006/relationships/hyperlink" Target="#_ftn1"/><Relationship Id="rId7" Type="http://schemas.openxmlformats.org/officeDocument/2006/relationships/hyperlink" Target="#_ftnref2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#_ftnref1"/><Relationship Id="rId5" Type="http://schemas.openxmlformats.org/officeDocument/2006/relationships/hyperlink" Target="#_ftn3"/><Relationship Id="rId4" Type="http://schemas.openxmlformats.org/officeDocument/2006/relationships/hyperlink" Target="#_ftn2"/><Relationship Id="rId9" Type="http://schemas.openxmlformats.org/officeDocument/2006/relationships/hyperlink" Target="#_ftnref3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#_ftnref2"/><Relationship Id="rId5" Type="http://schemas.openxmlformats.org/officeDocument/2006/relationships/hyperlink" Target="#_ftnref1"/><Relationship Id="rId4" Type="http://schemas.openxmlformats.org/officeDocument/2006/relationships/hyperlink" Target="#_ftn2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B0B8-2786-4D41-A49E-77A434929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2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B0B8-2786-4D41-A49E-77A434929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B0B8-2786-4D41-A49E-77A434929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9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Australia, the Bureau of Communications Research predicts 5G will add up to $2,000 per person to Australia’s GDP after the first decade of rollout.</a:t>
            </a:r>
            <a:r>
              <a:rPr lang="en-GB" sz="1200" u="sng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[1]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Europe, the GSMA predicts the contribution of mobile technology and services to its GDP will increase by 4% by 2022, fuelled by the rollout of 5G.</a:t>
            </a:r>
            <a:r>
              <a:rPr lang="en-GB" sz="1200" u="sng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action="ppaction://hlinkfile"/>
              </a:rPr>
              <a:t>[2]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the US, the key economic adviser to the President recently claimed that  in the next 5 years, 5G will attract US275 billion in private investment, 3 million new jobs and add 1.2 trillion dollars to the US economy.</a:t>
            </a:r>
            <a:r>
              <a:rPr lang="en-GB" sz="1200" u="sng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action="ppaction://hlinkfile"/>
              </a:rPr>
              <a:t>[3]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u="sng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action="ppaction://hlinkfile"/>
              </a:rPr>
              <a:t>[1]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https://www.communications.gov.au/bureau-communications-arts-research</a:t>
            </a:r>
          </a:p>
          <a:p>
            <a:r>
              <a:rPr lang="en-GB" sz="1200" u="sng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action="ppaction://hlinkfile"/>
              </a:rPr>
              <a:t>[2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https://www.gsma.com/newsroom/press-release/5g-to-power-economic-growth-in-europe-finds-gsma-study/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u="sng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action="ppaction://hlinkfile"/>
              </a:rPr>
              <a:t>[3]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https://www.forbes.com/sites/roslynlayton/2018/09/28/let-it-rip-white-house-message-on-5g-is-the-right-one/#5a95576c1136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B0B8-2786-4D41-A49E-77A434929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B0B8-2786-4D41-A49E-77A434929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EF5B-ECC8-43EE-A509-D601DDF42A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6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FCC's 5G FAST Plan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Spectrum; Infrastructure Policy; Modernizing Outdated Regulations.</a:t>
            </a:r>
            <a:r>
              <a:rPr lang="en-A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[4]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Telecoms Infrastructure Review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Easier and cheaper deployment of mobile infrastructure; Support for infrastructure models that promote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 and investment in network densification and extension; Stimulate demand via test beds; Spectrum Policy.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action="ppaction://hlinkfile"/>
              </a:rPr>
              <a:t>[5]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action="ppaction://hlinkfile"/>
              </a:rPr>
              <a:t>[4]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https://www.fcc.gov/5G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action="ppaction://hlinkfile"/>
              </a:rPr>
              <a:t>[5]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https://www.gov.uk/government/publications/future-telecoms-infrastructure-review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B0B8-2786-4D41-A49E-77A434929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B0B8-2786-4D41-A49E-77A434929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B0B8-2786-4D41-A49E-77A434929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0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3B0B8-2786-4D41-A49E-77A434929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25" y="2091271"/>
            <a:ext cx="4685552" cy="297098"/>
          </a:xfrm>
        </p:spPr>
        <p:txBody>
          <a:bodyPr lIns="0" tIns="0" rIns="36000" bIns="0">
            <a:noAutofit/>
          </a:bodyPr>
          <a:lstStyle>
            <a:lvl1pPr>
              <a:defRPr sz="2400">
                <a:solidFill>
                  <a:srgbClr val="00A3AD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25" y="2384474"/>
            <a:ext cx="4685552" cy="895187"/>
          </a:xfrm>
        </p:spPr>
        <p:txBody>
          <a:bodyPr lIns="0" tIns="0" rIns="3600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rgbClr val="00A3AD"/>
                </a:solidFill>
                <a:latin typeface="MarkOT"/>
                <a:cs typeface="MarkO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28" y="1506685"/>
            <a:ext cx="2634242" cy="27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2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901021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901021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901021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0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901021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8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901021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8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901021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8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901021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8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901021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4800"/>
              </a:lnSpc>
              <a:defRPr sz="5000">
                <a:solidFill>
                  <a:srgbClr val="FFCC08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C08"/>
                </a:solidFill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chemeClr val="accent6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chemeClr val="accent6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8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1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5425" y="694488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5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93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5425" y="693898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2000"/>
              </a:lnSpc>
              <a:defRPr sz="1800" b="0" i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Cov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25" y="2091271"/>
            <a:ext cx="4685552" cy="297098"/>
          </a:xfrm>
        </p:spPr>
        <p:txBody>
          <a:bodyPr lIns="0" tIns="0" rIns="36000" bIns="0">
            <a:noAutofit/>
          </a:bodyPr>
          <a:lstStyle>
            <a:lvl1pPr>
              <a:defRPr sz="2400">
                <a:solidFill>
                  <a:srgbClr val="00A3AD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25" y="2384474"/>
            <a:ext cx="4685552" cy="895187"/>
          </a:xfrm>
        </p:spPr>
        <p:txBody>
          <a:bodyPr lIns="0" tIns="0" rIns="3600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rgbClr val="00A3AD"/>
                </a:solidFill>
                <a:latin typeface="MarkOT"/>
                <a:cs typeface="MarkO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28" y="1506685"/>
            <a:ext cx="2634242" cy="27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22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5425" y="693898"/>
            <a:ext cx="8448794" cy="17352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200"/>
              </a:lnSpc>
              <a:defRPr sz="1000" b="0" i="0">
                <a:solidFill>
                  <a:schemeClr val="accent3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1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32802" y="693900"/>
            <a:ext cx="6480000" cy="3698897"/>
          </a:xfrm>
        </p:spPr>
        <p:txBody>
          <a:bodyPr lIns="0" bIns="0" numCol="3" spcCol="9000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0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96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566490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Full page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59866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36385" y="754063"/>
            <a:ext cx="6453826" cy="408001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54063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Large image</a:t>
            </a:r>
            <a:br>
              <a:rPr lang="en-AU" dirty="0"/>
            </a:br>
            <a:r>
              <a:rPr lang="en-AU" dirty="0"/>
              <a:t>landscape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2612246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02199" y="754063"/>
            <a:ext cx="3988011" cy="408001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54063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Large image</a:t>
            </a:r>
            <a:br>
              <a:rPr lang="en-AU" dirty="0"/>
            </a:br>
            <a:r>
              <a:rPr lang="en-AU" dirty="0"/>
              <a:t>square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510489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429841" y="3725062"/>
            <a:ext cx="3200727" cy="49064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800" b="0" i="0">
                <a:solidFill>
                  <a:srgbClr val="006280"/>
                </a:solidFill>
                <a:latin typeface="MarkOT-Light"/>
                <a:cs typeface="MarkOT-Light"/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27751" y="760413"/>
            <a:ext cx="6462467" cy="2896560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5"/>
            <a:ext cx="2122359" cy="763049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Large image landscape with caption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1517308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983893" y="760414"/>
            <a:ext cx="2906318" cy="2900648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Medium image square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662111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squ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983893" y="760414"/>
            <a:ext cx="2906318" cy="2900648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Medium image square x 2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15520" y="760414"/>
            <a:ext cx="2906318" cy="2900648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00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Medium image portrait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719456" y="760413"/>
            <a:ext cx="3170755" cy="3975100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3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25" y="2091271"/>
            <a:ext cx="4685552" cy="297098"/>
          </a:xfrm>
        </p:spPr>
        <p:txBody>
          <a:bodyPr lIns="0" tIns="0" rIns="36000" b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25" y="2384474"/>
            <a:ext cx="4685552" cy="895187"/>
          </a:xfrm>
        </p:spPr>
        <p:txBody>
          <a:bodyPr lIns="0" tIns="0" rIns="3600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MarkOT"/>
                <a:cs typeface="MarkO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21" y="1492749"/>
            <a:ext cx="2657149" cy="27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6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portrai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Medium image portrait x 2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719456" y="760413"/>
            <a:ext cx="3170755" cy="3975100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486646" y="760413"/>
            <a:ext cx="3170755" cy="3975100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4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720213" y="760415"/>
            <a:ext cx="3169997" cy="1962693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Medium image landscape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42851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landscap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Medium image landscape x 2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720213" y="760415"/>
            <a:ext cx="3169997" cy="1962693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724350" y="2785163"/>
            <a:ext cx="3169997" cy="1962693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40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landscap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Medium image landscape x 4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720213" y="760415"/>
            <a:ext cx="3169997" cy="1962693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724350" y="2785163"/>
            <a:ext cx="3169997" cy="1962693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87819" y="760415"/>
            <a:ext cx="3169997" cy="1962693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491956" y="2785163"/>
            <a:ext cx="3169997" cy="1962693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71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square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04966" y="760414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50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squar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04966" y="760414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square </a:t>
            </a:r>
            <a:br>
              <a:rPr lang="en-AU" dirty="0"/>
            </a:br>
            <a:r>
              <a:rPr lang="en-AU" dirty="0"/>
              <a:t>x 2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804966" y="2818195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54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squar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04966" y="760414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square </a:t>
            </a:r>
            <a:br>
              <a:rPr lang="en-AU" dirty="0"/>
            </a:br>
            <a:r>
              <a:rPr lang="en-AU" dirty="0"/>
              <a:t>x 4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804966" y="2818195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57666" y="760414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57666" y="2818195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square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04966" y="760414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5336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square </a:t>
            </a:r>
            <a:br>
              <a:rPr lang="en-AU" dirty="0"/>
            </a:br>
            <a:r>
              <a:rPr lang="en-AU" dirty="0"/>
              <a:t>x 6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804966" y="2818195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57666" y="760414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57666" y="2818195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510366" y="760414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510366" y="2818195"/>
            <a:ext cx="2085245" cy="1995726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68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3676" y="763644"/>
            <a:ext cx="2066535" cy="2613598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0413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portrait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1530405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portrai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3676" y="763644"/>
            <a:ext cx="2066535" cy="2613598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0413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portrait x 2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95086" y="763644"/>
            <a:ext cx="2066535" cy="2613598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5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447170"/>
            <a:ext cx="8448794" cy="1938533"/>
          </a:xfrm>
        </p:spPr>
        <p:txBody>
          <a:bodyPr lIns="36000" tIns="0" rIns="0" bIns="0" anchor="t" anchorCtr="0">
            <a:noAutofit/>
          </a:bodyPr>
          <a:lstStyle>
            <a:lvl1pPr>
              <a:lnSpc>
                <a:spcPts val="75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portrait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3676" y="763644"/>
            <a:ext cx="2066535" cy="2613598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0413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portrait x 3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95086" y="763644"/>
            <a:ext cx="2066535" cy="2613598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566496" y="763644"/>
            <a:ext cx="2066535" cy="2613598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8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0413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landscape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704704" y="754062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26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landscap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60413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landscape x 2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704704" y="754062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704704" y="2136954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3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landscap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54063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landscape x 3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704704" y="754062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704704" y="2136954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704704" y="3519846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15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landscape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704704" y="754062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428" y="754063"/>
            <a:ext cx="2122359" cy="43234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800"/>
              </a:lnSpc>
              <a:defRPr sz="1600" b="0" i="0" baseline="0">
                <a:solidFill>
                  <a:schemeClr val="tx2"/>
                </a:solidFill>
                <a:latin typeface="MarkOT"/>
                <a:cs typeface="MarkOT"/>
              </a:defRPr>
            </a:lvl1pPr>
          </a:lstStyle>
          <a:p>
            <a:r>
              <a:rPr lang="en-AU" dirty="0"/>
              <a:t>Small image landscape x 6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704704" y="2136954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704704" y="3519846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457141" y="754062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457141" y="2136954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457141" y="3519846"/>
            <a:ext cx="3185508" cy="1320837"/>
          </a:xfrm>
          <a:solidFill>
            <a:srgbClr val="D1D7DA"/>
          </a:solidFill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98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225425" y="1440000"/>
            <a:ext cx="8664575" cy="339029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8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8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225425" y="1440000"/>
            <a:ext cx="8664575" cy="339029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9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25425" y="1440000"/>
            <a:ext cx="8664575" cy="339120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3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25425" y="1440000"/>
            <a:ext cx="8664575" cy="339120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0628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4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5425" y="2028385"/>
            <a:ext cx="8448794" cy="155108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75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C08"/>
                </a:solidFill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21" y="1492749"/>
            <a:ext cx="2657149" cy="27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1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447170"/>
            <a:ext cx="8448794" cy="1938533"/>
          </a:xfrm>
        </p:spPr>
        <p:txBody>
          <a:bodyPr lIns="36000" tIns="0" rIns="0" bIns="0" anchor="t" anchorCtr="0">
            <a:noAutofit/>
          </a:bodyPr>
          <a:lstStyle>
            <a:lvl1pPr>
              <a:lnSpc>
                <a:spcPts val="75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0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3AD"/>
                </a:solidFill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5425" y="2028385"/>
            <a:ext cx="8448794" cy="155108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75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28" y="1506685"/>
            <a:ext cx="2634242" cy="27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1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3AD"/>
                </a:solidFill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5425" y="2028385"/>
            <a:ext cx="8448794" cy="155108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7500"/>
              </a:lnSpc>
              <a:defRPr sz="7200">
                <a:solidFill>
                  <a:srgbClr val="00A3AD"/>
                </a:solidFill>
              </a:defRPr>
            </a:lvl1pPr>
          </a:lstStyle>
          <a:p>
            <a:r>
              <a:rPr lang="en-AU" dirty="0"/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28" y="1506685"/>
            <a:ext cx="2634242" cy="27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14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9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9A4E175-66C0-4DDD-AA07-5D4B03CEA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F4102E0A-65A1-4E0C-ABCA-2CEBB8D5B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937101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9568" y="1383506"/>
            <a:ext cx="6265070" cy="32944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71418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447170"/>
            <a:ext cx="8448794" cy="1938533"/>
          </a:xfrm>
        </p:spPr>
        <p:txBody>
          <a:bodyPr lIns="36000" tIns="0" rIns="0" bIns="0" anchor="t" anchorCtr="0">
            <a:noAutofit/>
          </a:bodyPr>
          <a:lstStyle>
            <a:lvl1pPr>
              <a:lnSpc>
                <a:spcPts val="75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3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447170"/>
            <a:ext cx="8448794" cy="1938533"/>
          </a:xfrm>
        </p:spPr>
        <p:txBody>
          <a:bodyPr lIns="36000" tIns="0" rIns="0" bIns="0" anchor="t" anchorCtr="0">
            <a:noAutofit/>
          </a:bodyPr>
          <a:lstStyle>
            <a:lvl1pPr>
              <a:lnSpc>
                <a:spcPts val="75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24C-E542-46B4-BFAA-7856A6FAFD7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0A3AD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rgbClr val="00A3AD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7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8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447170"/>
            <a:ext cx="8448794" cy="1938533"/>
          </a:xfrm>
        </p:spPr>
        <p:txBody>
          <a:bodyPr lIns="36000" tIns="0" rIns="0" bIns="0" anchor="t" anchorCtr="0">
            <a:noAutofit/>
          </a:bodyPr>
          <a:lstStyle>
            <a:lvl1pPr>
              <a:lnSpc>
                <a:spcPts val="7500"/>
              </a:lnSpc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8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2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447170"/>
            <a:ext cx="8448794" cy="1938533"/>
          </a:xfrm>
        </p:spPr>
        <p:txBody>
          <a:bodyPr lIns="36000" tIns="0" rIns="0" bIns="0" anchor="t" anchorCtr="0">
            <a:noAutofit/>
          </a:bodyPr>
          <a:lstStyle>
            <a:lvl1pPr>
              <a:lnSpc>
                <a:spcPts val="7500"/>
              </a:lnSpc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425" y="343426"/>
            <a:ext cx="4680000" cy="14333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  <a:latin typeface="MarkOT-Light"/>
                <a:cs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Subheading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188243"/>
            <a:ext cx="4678526" cy="135744"/>
          </a:xfrm>
        </p:spPr>
        <p:txBody>
          <a:bodyPr lIns="0" tIns="0" bIns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MarkOT-Heavy"/>
                <a:cs typeface="MarkOT-Heavy"/>
              </a:defRPr>
            </a:lvl1pPr>
            <a:lvl2pPr>
              <a:defRPr sz="1100" b="0" i="0">
                <a:latin typeface="MarkOT-Heavy"/>
                <a:cs typeface="MarkOT-Heavy"/>
              </a:defRPr>
            </a:lvl2pPr>
            <a:lvl3pPr>
              <a:defRPr sz="1100" b="0" i="0">
                <a:latin typeface="MarkOT-Heavy"/>
                <a:cs typeface="MarkOT-Heavy"/>
              </a:defRPr>
            </a:lvl3pPr>
            <a:lvl4pPr>
              <a:defRPr sz="1100" b="0" i="0">
                <a:latin typeface="MarkOT-Heavy"/>
                <a:cs typeface="MarkOT-Heavy"/>
              </a:defRPr>
            </a:lvl4pPr>
            <a:lvl5pPr>
              <a:defRPr sz="1100" b="0" i="0">
                <a:latin typeface="MarkOT-Heavy"/>
                <a:cs typeface="MarkOT-Heavy"/>
              </a:defRPr>
            </a:lvl5pPr>
          </a:lstStyle>
          <a:p>
            <a:pPr lvl="0"/>
            <a:r>
              <a:rPr lang="en-AU" dirty="0"/>
              <a:t>Page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08" y="3408218"/>
            <a:ext cx="1271078" cy="1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5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832" y="205979"/>
            <a:ext cx="84456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32" y="1200151"/>
            <a:ext cx="84456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4391" y="4871464"/>
            <a:ext cx="2133600" cy="187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MarkOT-Light"/>
                <a:cs typeface="MarkOT-Light"/>
              </a:defRPr>
            </a:lvl1pPr>
          </a:lstStyle>
          <a:p>
            <a:fld id="{736BE24C-E542-46B4-BFAA-7856A6FAFD7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68880"/>
            <a:ext cx="1085222" cy="392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OPTUS_Teal_sRGB_RELEASE_02_190216.png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1" y="4884389"/>
            <a:ext cx="634423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3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  <p:sldLayoutId id="2147483721" r:id="rId3"/>
    <p:sldLayoutId id="2147483662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680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674" r:id="rId18"/>
    <p:sldLayoutId id="2147483688" r:id="rId19"/>
    <p:sldLayoutId id="2147483689" r:id="rId20"/>
    <p:sldLayoutId id="2147483690" r:id="rId21"/>
    <p:sldLayoutId id="2147483758" r:id="rId22"/>
    <p:sldLayoutId id="2147483759" r:id="rId23"/>
    <p:sldLayoutId id="2147483760" r:id="rId24"/>
    <p:sldLayoutId id="2147483791" r:id="rId25"/>
    <p:sldLayoutId id="2147483762" r:id="rId26"/>
    <p:sldLayoutId id="2147483766" r:id="rId27"/>
    <p:sldLayoutId id="2147483782" r:id="rId28"/>
    <p:sldLayoutId id="2147483763" r:id="rId29"/>
    <p:sldLayoutId id="2147483783" r:id="rId30"/>
    <p:sldLayoutId id="2147483768" r:id="rId31"/>
    <p:sldLayoutId id="2147483784" r:id="rId32"/>
    <p:sldLayoutId id="2147483785" r:id="rId33"/>
    <p:sldLayoutId id="2147483770" r:id="rId34"/>
    <p:sldLayoutId id="2147483786" r:id="rId35"/>
    <p:sldLayoutId id="2147483787" r:id="rId36"/>
    <p:sldLayoutId id="2147483788" r:id="rId37"/>
    <p:sldLayoutId id="2147483774" r:id="rId38"/>
    <p:sldLayoutId id="2147483789" r:id="rId39"/>
    <p:sldLayoutId id="2147483790" r:id="rId40"/>
    <p:sldLayoutId id="2147483778" r:id="rId41"/>
    <p:sldLayoutId id="2147483779" r:id="rId42"/>
    <p:sldLayoutId id="2147483780" r:id="rId43"/>
    <p:sldLayoutId id="2147483792" r:id="rId44"/>
    <p:sldLayoutId id="2147483794" r:id="rId45"/>
    <p:sldLayoutId id="2147483797" r:id="rId46"/>
    <p:sldLayoutId id="2147483795" r:id="rId47"/>
    <p:sldLayoutId id="2147483796" r:id="rId48"/>
    <p:sldLayoutId id="2147483716" r:id="rId49"/>
    <p:sldLayoutId id="2147483717" r:id="rId50"/>
    <p:sldLayoutId id="2147483718" r:id="rId51"/>
    <p:sldLayoutId id="2147483798" r:id="rId52"/>
    <p:sldLayoutId id="2147483799" r:id="rId53"/>
    <p:sldLayoutId id="2147483800" r:id="rId5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+mj-ea"/>
          <a:cs typeface="MarkOT-Heavy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+mn-lt"/>
          <a:ea typeface="+mn-ea"/>
          <a:cs typeface="MarkO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MarkO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MarkO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+mn-lt"/>
          <a:ea typeface="+mn-ea"/>
          <a:cs typeface="MarkO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+mn-lt"/>
          <a:ea typeface="+mn-ea"/>
          <a:cs typeface="MarkO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2064377"/>
            <a:ext cx="4685552" cy="297098"/>
          </a:xfrm>
        </p:spPr>
        <p:txBody>
          <a:bodyPr/>
          <a:lstStyle/>
          <a:p>
            <a:r>
              <a:rPr lang="en-US" sz="4000" dirty="0"/>
              <a:t>5G is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512221"/>
            <a:ext cx="4685552" cy="513367"/>
          </a:xfrm>
        </p:spPr>
        <p:txBody>
          <a:bodyPr>
            <a:noAutofit/>
          </a:bodyPr>
          <a:lstStyle/>
          <a:p>
            <a:r>
              <a:rPr lang="en-AU" dirty="0"/>
              <a:t>Lambo </a:t>
            </a:r>
            <a:r>
              <a:rPr lang="en-AU" dirty="0" err="1"/>
              <a:t>Kanagaratnam</a:t>
            </a:r>
            <a:br>
              <a:rPr lang="en-AU" dirty="0"/>
            </a:br>
            <a:r>
              <a:rPr lang="en-AU" dirty="0"/>
              <a:t>VP, Optus </a:t>
            </a:r>
            <a:r>
              <a:rPr lang="de-DE" dirty="0"/>
              <a:t>Network Deployment </a:t>
            </a:r>
          </a:p>
        </p:txBody>
      </p:sp>
    </p:spTree>
    <p:extLst>
      <p:ext uri="{BB962C8B-B14F-4D97-AF65-F5344CB8AC3E}">
        <p14:creationId xmlns:p14="http://schemas.microsoft.com/office/powerpoint/2010/main" val="188630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8A642B-A4BD-4BE5-8876-C36D70B90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b="13631"/>
          <a:stretch/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5D6ACA-EBE9-4644-914B-17908E6D0433}"/>
              </a:ext>
            </a:extLst>
          </p:cNvPr>
          <p:cNvSpPr/>
          <p:nvPr/>
        </p:nvSpPr>
        <p:spPr>
          <a:xfrm>
            <a:off x="0" y="15875"/>
            <a:ext cx="9144000" cy="5143500"/>
          </a:xfrm>
          <a:prstGeom prst="rect">
            <a:avLst/>
          </a:prstGeom>
          <a:solidFill>
            <a:srgbClr val="00A3AD">
              <a:alpha val="46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288" y="2370604"/>
            <a:ext cx="3812245" cy="5446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1668" y="2317926"/>
            <a:ext cx="3934665" cy="488598"/>
          </a:xfrm>
        </p:spPr>
        <p:txBody>
          <a:bodyPr anchor="ctr" anchorCtr="0"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0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A55F9-E406-4893-848B-4E47B4E46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322" r="3893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57722-75CD-4101-8D3B-23CC65667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222" y="0"/>
            <a:ext cx="9172222" cy="5159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9348" y="2904470"/>
            <a:ext cx="2225488" cy="5446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5E75B4-1046-4231-ACDE-CD1641F3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5" y="2631201"/>
            <a:ext cx="2407890" cy="849847"/>
          </a:xfrm>
        </p:spPr>
        <p:txBody>
          <a:bodyPr/>
          <a:lstStyle/>
          <a:p>
            <a:pPr algn="ctr"/>
            <a:r>
              <a:rPr lang="en-AU" sz="5400" dirty="0">
                <a:solidFill>
                  <a:schemeClr val="bg1"/>
                </a:solidFill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27636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3BF63419-DE93-48D3-BD49-818CBB6E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2000"/>
                    </a14:imgEffect>
                    <a14:imgEffect>
                      <a14:brightnessContrast bright="-5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43"/>
          <a:stretch/>
        </p:blipFill>
        <p:spPr bwMode="auto">
          <a:xfrm>
            <a:off x="1" y="0"/>
            <a:ext cx="9143999" cy="514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FCC2E1-EF42-4E70-A6F0-718E7D152504}"/>
              </a:ext>
            </a:extLst>
          </p:cNvPr>
          <p:cNvSpPr/>
          <p:nvPr/>
        </p:nvSpPr>
        <p:spPr>
          <a:xfrm>
            <a:off x="0" y="-9525"/>
            <a:ext cx="9132992" cy="5143499"/>
          </a:xfrm>
          <a:prstGeom prst="rect">
            <a:avLst/>
          </a:prstGeom>
          <a:solidFill>
            <a:srgbClr val="00A3AD">
              <a:alpha val="6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0" cap="none" spc="0" normalizeH="0" baseline="0" noProof="0" dirty="0" err="1">
              <a:ln>
                <a:noFill/>
              </a:ln>
              <a:solidFill>
                <a:srgbClr val="FFCC08"/>
              </a:solidFill>
              <a:effectLst/>
              <a:uLnTx/>
              <a:uFillTx/>
              <a:latin typeface="MarkO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5116" y="322538"/>
            <a:ext cx="5285692" cy="455290"/>
          </a:xfrm>
        </p:spPr>
        <p:txBody>
          <a:bodyPr/>
          <a:lstStyle/>
          <a:p>
            <a:r>
              <a:rPr lang="en-GB" sz="3000" b="1" dirty="0">
                <a:solidFill>
                  <a:schemeClr val="bg1"/>
                </a:solidFill>
              </a:rPr>
              <a:t>Economic benefits of 5G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D7AAA4-8E33-4190-BA19-590946E56243}"/>
              </a:ext>
            </a:extLst>
          </p:cNvPr>
          <p:cNvSpPr/>
          <p:nvPr/>
        </p:nvSpPr>
        <p:spPr>
          <a:xfrm>
            <a:off x="395536" y="4417062"/>
            <a:ext cx="66503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*Predictions only</a:t>
            </a:r>
          </a:p>
          <a:p>
            <a:r>
              <a:rPr lang="en-GB" sz="600" dirty="0">
                <a:solidFill>
                  <a:schemeClr val="bg1"/>
                </a:solidFill>
              </a:rPr>
              <a:t>https://www.communications.gov.au/bureau-communications-arts-research</a:t>
            </a:r>
            <a:endParaRPr lang="en-AU" sz="600" dirty="0">
              <a:solidFill>
                <a:schemeClr val="bg1"/>
              </a:solidFill>
            </a:endParaRPr>
          </a:p>
          <a:p>
            <a:r>
              <a:rPr lang="en-GB" sz="600" dirty="0">
                <a:solidFill>
                  <a:schemeClr val="bg1"/>
                </a:solidFill>
              </a:rPr>
              <a:t>https://www.gsma.com/newsroom/press-release/5g-to-power-economic-growth-in-europe-finds-gsma-study</a:t>
            </a:r>
            <a:endParaRPr lang="en-AU" sz="600" dirty="0">
              <a:solidFill>
                <a:schemeClr val="bg1"/>
              </a:solidFill>
            </a:endParaRPr>
          </a:p>
          <a:p>
            <a:r>
              <a:rPr lang="en-GB" sz="600" dirty="0">
                <a:solidFill>
                  <a:schemeClr val="bg1"/>
                </a:solidFill>
              </a:rPr>
              <a:t>https://www.forbes.com/sites/roslynlayton/2018/09/28/let-it-rip-white-house-message-on-5g-is-the-right-one/#5a95576c1136</a:t>
            </a:r>
            <a:endParaRPr lang="en-AU" sz="6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8923" y="2253290"/>
            <a:ext cx="2140148" cy="1852543"/>
            <a:chOff x="1738923" y="2253290"/>
            <a:chExt cx="2140148" cy="1852543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A48763C0-C0B5-4520-8983-FA5509C821FB}"/>
                </a:ext>
              </a:extLst>
            </p:cNvPr>
            <p:cNvSpPr/>
            <p:nvPr/>
          </p:nvSpPr>
          <p:spPr>
            <a:xfrm>
              <a:off x="1738923" y="2253290"/>
              <a:ext cx="2140148" cy="1852543"/>
            </a:xfrm>
            <a:prstGeom prst="hexagon">
              <a:avLst/>
            </a:prstGeom>
            <a:solidFill>
              <a:schemeClr val="tx2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OT"/>
              </a:endParaRPr>
            </a:p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Australia</a:t>
              </a:r>
              <a:r>
                <a:rPr kumimoji="0" lang="en-AU" sz="11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*</a:t>
              </a:r>
              <a:r>
                <a:rPr lang="en-AU" sz="1100" b="1" kern="0" dirty="0">
                  <a:solidFill>
                    <a:srgbClr val="FFFFFF"/>
                  </a:solidFill>
                  <a:latin typeface="+mj-lt"/>
                </a:rPr>
                <a:t>:</a:t>
              </a:r>
            </a:p>
            <a:p>
              <a:pPr lvl="0" algn="ctr">
                <a:lnSpc>
                  <a:spcPct val="95000"/>
                </a:lnSpc>
                <a:defRPr/>
              </a:pPr>
              <a:r>
                <a:rPr lang="en-AU" sz="1100" dirty="0">
                  <a:solidFill>
                    <a:schemeClr val="bg1"/>
                  </a:solidFill>
                </a:rPr>
                <a:t>Up to an additional $2,000 in GDP per person in first decade post rollout</a:t>
              </a:r>
              <a:endParaRPr kumimoji="0" lang="en-AU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rkO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844" y="2510133"/>
              <a:ext cx="514268" cy="25713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528820" y="1265985"/>
            <a:ext cx="2140148" cy="1852543"/>
            <a:chOff x="3528820" y="1265985"/>
            <a:chExt cx="2140148" cy="1852543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40BF5FB5-318E-4270-96CB-41189A5384C8}"/>
                </a:ext>
              </a:extLst>
            </p:cNvPr>
            <p:cNvSpPr/>
            <p:nvPr/>
          </p:nvSpPr>
          <p:spPr>
            <a:xfrm>
              <a:off x="3528820" y="1265985"/>
              <a:ext cx="2140148" cy="1852543"/>
            </a:xfrm>
            <a:prstGeom prst="hexagon">
              <a:avLst/>
            </a:prstGeom>
            <a:solidFill>
              <a:schemeClr val="tx2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AU" sz="1100" b="1" kern="0" dirty="0">
                <a:solidFill>
                  <a:schemeClr val="bg1"/>
                </a:solidFill>
                <a:latin typeface="MarkOT"/>
              </a:endParaRPr>
            </a:p>
            <a:p>
              <a:pPr lvl="0" algn="ctr">
                <a:lnSpc>
                  <a:spcPct val="95000"/>
                </a:lnSpc>
                <a:defRPr/>
              </a:pPr>
              <a:endParaRPr lang="en-AU" sz="1100" b="1" kern="0" dirty="0">
                <a:solidFill>
                  <a:schemeClr val="bg1"/>
                </a:solidFill>
                <a:latin typeface="+mj-lt"/>
              </a:endParaRPr>
            </a:p>
            <a:p>
              <a:pPr lvl="0" algn="ctr">
                <a:lnSpc>
                  <a:spcPct val="95000"/>
                </a:lnSpc>
                <a:defRPr/>
              </a:pPr>
              <a:r>
                <a:rPr lang="en-AU" sz="1100" b="1" kern="0" dirty="0">
                  <a:solidFill>
                    <a:schemeClr val="bg1"/>
                  </a:solidFill>
                  <a:latin typeface="+mj-lt"/>
                </a:rPr>
                <a:t>Europe</a:t>
              </a:r>
              <a:r>
                <a:rPr lang="en-AU" sz="1100" b="1" kern="0" baseline="30000" dirty="0">
                  <a:solidFill>
                    <a:schemeClr val="bg1"/>
                  </a:solidFill>
                  <a:latin typeface="+mj-lt"/>
                </a:rPr>
                <a:t>*</a:t>
              </a:r>
              <a:r>
                <a:rPr lang="en-AU" sz="1100" b="1" kern="0" dirty="0">
                  <a:solidFill>
                    <a:schemeClr val="bg1"/>
                  </a:solidFill>
                  <a:latin typeface="+mj-lt"/>
                </a:rPr>
                <a:t>: </a:t>
              </a:r>
              <a:r>
                <a:rPr lang="en-AU" sz="1100" dirty="0">
                  <a:solidFill>
                    <a:schemeClr val="bg1"/>
                  </a:solidFill>
                </a:rPr>
                <a:t>Contribution of the mobile ecosystem to GDP will increase from 3.3 to 4% </a:t>
              </a:r>
              <a:r>
                <a:rPr lang="en-AU" sz="1100" b="1" u="sng" dirty="0">
                  <a:solidFill>
                    <a:schemeClr val="bg1"/>
                  </a:solidFill>
                </a:rPr>
                <a:t>by</a:t>
              </a:r>
              <a:r>
                <a:rPr lang="en-AU" sz="1100" dirty="0">
                  <a:solidFill>
                    <a:schemeClr val="bg1"/>
                  </a:solidFill>
                </a:rPr>
                <a:t> 2022, fuelled by 5G.</a:t>
              </a:r>
              <a:endParaRPr kumimoji="0" lang="en-AU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rkOT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5" y="1483746"/>
              <a:ext cx="432050" cy="28825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6A6E80E-1511-411B-8B8D-FB77D0D1789B}"/>
              </a:ext>
            </a:extLst>
          </p:cNvPr>
          <p:cNvGrpSpPr/>
          <p:nvPr/>
        </p:nvGrpSpPr>
        <p:grpSpPr>
          <a:xfrm>
            <a:off x="5330416" y="2256797"/>
            <a:ext cx="2140148" cy="1852543"/>
            <a:chOff x="5330416" y="2256797"/>
            <a:chExt cx="2140148" cy="1852543"/>
          </a:xfrm>
        </p:grpSpPr>
        <p:grpSp>
          <p:nvGrpSpPr>
            <p:cNvPr id="6" name="Group 5"/>
            <p:cNvGrpSpPr/>
            <p:nvPr/>
          </p:nvGrpSpPr>
          <p:grpSpPr>
            <a:xfrm>
              <a:off x="5330416" y="2256797"/>
              <a:ext cx="2140148" cy="1852543"/>
              <a:chOff x="5330416" y="2256797"/>
              <a:chExt cx="2140148" cy="1852543"/>
            </a:xfrm>
          </p:grpSpPr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CD48EA14-3DD6-4163-B72A-014475395DFA}"/>
                  </a:ext>
                </a:extLst>
              </p:cNvPr>
              <p:cNvSpPr/>
              <p:nvPr/>
            </p:nvSpPr>
            <p:spPr>
              <a:xfrm>
                <a:off x="5330416" y="2256797"/>
                <a:ext cx="2140148" cy="1852543"/>
              </a:xfrm>
              <a:prstGeom prst="hexagon">
                <a:avLst/>
              </a:prstGeom>
              <a:solidFill>
                <a:schemeClr val="tx2"/>
              </a:solid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arkOT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0734" y="2492626"/>
                <a:ext cx="488326" cy="257134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5496791" y="2847108"/>
              <a:ext cx="1787236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AU" sz="1100" b="1" kern="0" dirty="0">
                  <a:solidFill>
                    <a:schemeClr val="bg1"/>
                  </a:solidFill>
                  <a:latin typeface="+mj-lt"/>
                </a:rPr>
                <a:t>US</a:t>
              </a:r>
              <a:r>
                <a:rPr lang="en-AU" sz="1100" b="1" kern="0" baseline="30000" dirty="0">
                  <a:solidFill>
                    <a:schemeClr val="bg1"/>
                  </a:solidFill>
                  <a:latin typeface="+mj-lt"/>
                </a:rPr>
                <a:t>*</a:t>
              </a:r>
              <a:r>
                <a:rPr lang="en-AU" sz="1100" b="1" kern="0" dirty="0">
                  <a:solidFill>
                    <a:schemeClr val="bg1"/>
                  </a:solidFill>
                  <a:latin typeface="+mj-lt"/>
                </a:rPr>
                <a:t>: </a:t>
              </a:r>
              <a:r>
                <a:rPr lang="en-AU" sz="1100" dirty="0">
                  <a:solidFill>
                    <a:schemeClr val="bg1"/>
                  </a:solidFill>
                </a:rPr>
                <a:t>In 5 years, 5G will </a:t>
              </a:r>
              <a:br>
                <a:rPr lang="en-AU" sz="1100" dirty="0">
                  <a:solidFill>
                    <a:schemeClr val="bg1"/>
                  </a:solidFill>
                </a:rPr>
              </a:br>
              <a:r>
                <a:rPr lang="en-AU" sz="1100" dirty="0">
                  <a:solidFill>
                    <a:schemeClr val="bg1"/>
                  </a:solidFill>
                </a:rPr>
                <a:t>see an US275 billion new infrastructure investment, 3million new jobs and </a:t>
              </a:r>
              <a:br>
                <a:rPr lang="en-AU" sz="1100" dirty="0">
                  <a:solidFill>
                    <a:schemeClr val="bg1"/>
                  </a:solidFill>
                </a:rPr>
              </a:br>
              <a:r>
                <a:rPr lang="en-AU" sz="1100" dirty="0">
                  <a:solidFill>
                    <a:schemeClr val="bg1"/>
                  </a:solidFill>
                </a:rPr>
                <a:t>add US1.2 trillion to </a:t>
              </a:r>
              <a:br>
                <a:rPr lang="en-AU" sz="1100" dirty="0">
                  <a:solidFill>
                    <a:schemeClr val="bg1"/>
                  </a:solidFill>
                </a:rPr>
              </a:br>
              <a:r>
                <a:rPr lang="en-AU" sz="1100" dirty="0">
                  <a:solidFill>
                    <a:schemeClr val="bg1"/>
                  </a:solidFill>
                </a:rPr>
                <a:t>US economy</a:t>
              </a:r>
              <a:endParaRPr lang="en-AU" sz="1100" b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7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3C84B8-CB78-4EFC-BD6C-3EA955DF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80" y="312606"/>
            <a:ext cx="4033320" cy="474047"/>
          </a:xfrm>
        </p:spPr>
        <p:txBody>
          <a:bodyPr lIns="0" tIns="0" rIns="0" bIns="0"/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 3D AR Collaboration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1023937"/>
            <a:ext cx="9143999" cy="3292476"/>
            <a:chOff x="1" y="1023937"/>
            <a:chExt cx="9143999" cy="32924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81FCCD-2469-400C-B6C0-5CA593548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0" t="19819" r="28338" b="9657"/>
            <a:stretch/>
          </p:blipFill>
          <p:spPr>
            <a:xfrm>
              <a:off x="1" y="1023937"/>
              <a:ext cx="4572000" cy="32924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AB5871-3E35-4C30-9B04-5FE7B5192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238" t="5096" r="16851"/>
            <a:stretch/>
          </p:blipFill>
          <p:spPr>
            <a:xfrm>
              <a:off x="4572000" y="1023938"/>
              <a:ext cx="4572000" cy="329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4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3488A9-DF8A-4FB0-85A9-378B2655EC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1E091C-C2E2-4FFF-A441-9E4D79148E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14420"/>
            <a:ext cx="8470906" cy="499130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Telemedicine: 5G-enabled remote diagnostics </a:t>
            </a:r>
          </a:p>
        </p:txBody>
      </p:sp>
      <p:grpSp>
        <p:nvGrpSpPr>
          <p:cNvPr id="9" name="Graphic 3">
            <a:extLst>
              <a:ext uri="{FF2B5EF4-FFF2-40B4-BE49-F238E27FC236}">
                <a16:creationId xmlns:a16="http://schemas.microsoft.com/office/drawing/2014/main" id="{3B842B34-BB34-4D52-8FF6-01DA03B6E92F}"/>
              </a:ext>
            </a:extLst>
          </p:cNvPr>
          <p:cNvGrpSpPr/>
          <p:nvPr/>
        </p:nvGrpSpPr>
        <p:grpSpPr>
          <a:xfrm>
            <a:off x="1032289" y="1592744"/>
            <a:ext cx="1034227" cy="3051816"/>
            <a:chOff x="521833" y="1384989"/>
            <a:chExt cx="1743075" cy="5143500"/>
          </a:xfrm>
        </p:grpSpPr>
        <p:sp>
          <p:nvSpPr>
            <p:cNvPr id="10" name="Freeform: Shape 5">
              <a:extLst>
                <a:ext uri="{FF2B5EF4-FFF2-40B4-BE49-F238E27FC236}">
                  <a16:creationId xmlns:a16="http://schemas.microsoft.com/office/drawing/2014/main" id="{05F465AB-64FA-4C76-877E-5726030ED2C2}"/>
                </a:ext>
              </a:extLst>
            </p:cNvPr>
            <p:cNvSpPr/>
            <p:nvPr/>
          </p:nvSpPr>
          <p:spPr>
            <a:xfrm>
              <a:off x="1935691" y="3088580"/>
              <a:ext cx="180975" cy="104775"/>
            </a:xfrm>
            <a:custGeom>
              <a:avLst/>
              <a:gdLst>
                <a:gd name="connsiteX0" fmla="*/ 7272 w 180975"/>
                <a:gd name="connsiteY0" fmla="*/ 73774 h 104775"/>
                <a:gd name="connsiteX1" fmla="*/ 153005 w 180975"/>
                <a:gd name="connsiteY1" fmla="*/ 9004 h 104775"/>
                <a:gd name="connsiteX2" fmla="*/ 177770 w 180975"/>
                <a:gd name="connsiteY2" fmla="*/ 18529 h 104775"/>
                <a:gd name="connsiteX3" fmla="*/ 113000 w 180975"/>
                <a:gd name="connsiteY3" fmla="*/ 62344 h 104775"/>
                <a:gd name="connsiteX4" fmla="*/ 7272 w 180975"/>
                <a:gd name="connsiteY4" fmla="*/ 7377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4775">
                  <a:moveTo>
                    <a:pt x="7272" y="73774"/>
                  </a:moveTo>
                  <a:cubicBezTo>
                    <a:pt x="7272" y="73774"/>
                    <a:pt x="87282" y="16624"/>
                    <a:pt x="153005" y="9004"/>
                  </a:cubicBezTo>
                  <a:cubicBezTo>
                    <a:pt x="173007" y="7099"/>
                    <a:pt x="173960" y="3289"/>
                    <a:pt x="177770" y="18529"/>
                  </a:cubicBezTo>
                  <a:cubicBezTo>
                    <a:pt x="181580" y="32816"/>
                    <a:pt x="141575" y="44246"/>
                    <a:pt x="113000" y="62344"/>
                  </a:cubicBezTo>
                  <a:cubicBezTo>
                    <a:pt x="85377" y="80441"/>
                    <a:pt x="3462" y="131876"/>
                    <a:pt x="7272" y="73774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7CDF351C-2D98-492D-9A68-A2039E0B049D}"/>
                </a:ext>
              </a:extLst>
            </p:cNvPr>
            <p:cNvSpPr/>
            <p:nvPr/>
          </p:nvSpPr>
          <p:spPr>
            <a:xfrm>
              <a:off x="2041547" y="2968520"/>
              <a:ext cx="190500" cy="371475"/>
            </a:xfrm>
            <a:custGeom>
              <a:avLst/>
              <a:gdLst>
                <a:gd name="connsiteX0" fmla="*/ 165259 w 190500"/>
                <a:gd name="connsiteY0" fmla="*/ 370046 h 371475"/>
                <a:gd name="connsiteX1" fmla="*/ 30956 w 190500"/>
                <a:gd name="connsiteY1" fmla="*/ 370046 h 371475"/>
                <a:gd name="connsiteX2" fmla="*/ 7144 w 190500"/>
                <a:gd name="connsiteY2" fmla="*/ 346234 h 371475"/>
                <a:gd name="connsiteX3" fmla="*/ 7144 w 190500"/>
                <a:gd name="connsiteY3" fmla="*/ 30956 h 371475"/>
                <a:gd name="connsiteX4" fmla="*/ 30956 w 190500"/>
                <a:gd name="connsiteY4" fmla="*/ 7144 h 371475"/>
                <a:gd name="connsiteX5" fmla="*/ 165259 w 190500"/>
                <a:gd name="connsiteY5" fmla="*/ 7144 h 371475"/>
                <a:gd name="connsiteX6" fmla="*/ 189071 w 190500"/>
                <a:gd name="connsiteY6" fmla="*/ 30956 h 371475"/>
                <a:gd name="connsiteX7" fmla="*/ 189071 w 190500"/>
                <a:gd name="connsiteY7" fmla="*/ 346234 h 371475"/>
                <a:gd name="connsiteX8" fmla="*/ 165259 w 190500"/>
                <a:gd name="connsiteY8" fmla="*/ 37004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371475">
                  <a:moveTo>
                    <a:pt x="165259" y="370046"/>
                  </a:moveTo>
                  <a:lnTo>
                    <a:pt x="30956" y="370046"/>
                  </a:lnTo>
                  <a:cubicBezTo>
                    <a:pt x="17621" y="370046"/>
                    <a:pt x="7144" y="359569"/>
                    <a:pt x="7144" y="346234"/>
                  </a:cubicBezTo>
                  <a:lnTo>
                    <a:pt x="7144" y="30956"/>
                  </a:lnTo>
                  <a:cubicBezTo>
                    <a:pt x="7144" y="17621"/>
                    <a:pt x="17621" y="7144"/>
                    <a:pt x="30956" y="7144"/>
                  </a:cubicBezTo>
                  <a:lnTo>
                    <a:pt x="165259" y="7144"/>
                  </a:lnTo>
                  <a:cubicBezTo>
                    <a:pt x="178594" y="7144"/>
                    <a:pt x="189071" y="17621"/>
                    <a:pt x="189071" y="30956"/>
                  </a:cubicBezTo>
                  <a:lnTo>
                    <a:pt x="189071" y="346234"/>
                  </a:lnTo>
                  <a:cubicBezTo>
                    <a:pt x="189071" y="359569"/>
                    <a:pt x="178594" y="370046"/>
                    <a:pt x="165259" y="370046"/>
                  </a:cubicBezTo>
                  <a:close/>
                </a:path>
              </a:pathLst>
            </a:custGeom>
            <a:solidFill>
              <a:srgbClr val="6D6E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ECD3BEB9-089C-4104-A865-CBC388C6C1E1}"/>
                </a:ext>
              </a:extLst>
            </p:cNvPr>
            <p:cNvSpPr/>
            <p:nvPr/>
          </p:nvSpPr>
          <p:spPr>
            <a:xfrm>
              <a:off x="715368" y="5079550"/>
              <a:ext cx="333375" cy="1209675"/>
            </a:xfrm>
            <a:custGeom>
              <a:avLst/>
              <a:gdLst>
                <a:gd name="connsiteX0" fmla="*/ 333198 w 333375"/>
                <a:gd name="connsiteY0" fmla="*/ 136394 h 1209675"/>
                <a:gd name="connsiteX1" fmla="*/ 159843 w 333375"/>
                <a:gd name="connsiteY1" fmla="*/ 1190812 h 1209675"/>
                <a:gd name="connsiteX2" fmla="*/ 47448 w 333375"/>
                <a:gd name="connsiteY2" fmla="*/ 1166046 h 1209675"/>
                <a:gd name="connsiteX3" fmla="*/ 43638 w 333375"/>
                <a:gd name="connsiteY3" fmla="*/ 106867 h 1209675"/>
                <a:gd name="connsiteX4" fmla="*/ 333198 w 333375"/>
                <a:gd name="connsiteY4" fmla="*/ 136394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1209675">
                  <a:moveTo>
                    <a:pt x="333198" y="136394"/>
                  </a:moveTo>
                  <a:cubicBezTo>
                    <a:pt x="336055" y="143061"/>
                    <a:pt x="169368" y="1171761"/>
                    <a:pt x="159843" y="1190812"/>
                  </a:cubicBezTo>
                  <a:cubicBezTo>
                    <a:pt x="150318" y="1209862"/>
                    <a:pt x="50305" y="1217482"/>
                    <a:pt x="47448" y="1166046"/>
                  </a:cubicBezTo>
                  <a:cubicBezTo>
                    <a:pt x="46495" y="1145092"/>
                    <a:pt x="-40182" y="437384"/>
                    <a:pt x="43638" y="106867"/>
                  </a:cubicBezTo>
                  <a:cubicBezTo>
                    <a:pt x="57925" y="48764"/>
                    <a:pt x="219850" y="-99826"/>
                    <a:pt x="333198" y="136394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id="{C3D4F8B4-AD22-47BA-9ECD-CFFF85BB00CB}"/>
                </a:ext>
              </a:extLst>
            </p:cNvPr>
            <p:cNvSpPr/>
            <p:nvPr/>
          </p:nvSpPr>
          <p:spPr>
            <a:xfrm>
              <a:off x="663840" y="3881114"/>
              <a:ext cx="561975" cy="1485900"/>
            </a:xfrm>
            <a:custGeom>
              <a:avLst/>
              <a:gdLst>
                <a:gd name="connsiteX0" fmla="*/ 7536 w 561975"/>
                <a:gd name="connsiteY0" fmla="*/ 254695 h 1485900"/>
                <a:gd name="connsiteX1" fmla="*/ 79926 w 561975"/>
                <a:gd name="connsiteY1" fmla="*/ 1373883 h 1485900"/>
                <a:gd name="connsiteX2" fmla="*/ 367581 w 561975"/>
                <a:gd name="connsiteY2" fmla="*/ 1402458 h 1485900"/>
                <a:gd name="connsiteX3" fmla="*/ 458068 w 561975"/>
                <a:gd name="connsiteY3" fmla="*/ 870963 h 1485900"/>
                <a:gd name="connsiteX4" fmla="*/ 557129 w 561975"/>
                <a:gd name="connsiteY4" fmla="*/ 288985 h 1485900"/>
                <a:gd name="connsiteX5" fmla="*/ 7536 w 561975"/>
                <a:gd name="connsiteY5" fmla="*/ 254695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1485900">
                  <a:moveTo>
                    <a:pt x="7536" y="254695"/>
                  </a:moveTo>
                  <a:cubicBezTo>
                    <a:pt x="7536" y="254695"/>
                    <a:pt x="78021" y="1324353"/>
                    <a:pt x="79926" y="1373883"/>
                  </a:cubicBezTo>
                  <a:cubicBezTo>
                    <a:pt x="81831" y="1423413"/>
                    <a:pt x="227563" y="1569145"/>
                    <a:pt x="367581" y="1402458"/>
                  </a:cubicBezTo>
                  <a:cubicBezTo>
                    <a:pt x="382821" y="1384360"/>
                    <a:pt x="453306" y="920493"/>
                    <a:pt x="458068" y="870963"/>
                  </a:cubicBezTo>
                  <a:cubicBezTo>
                    <a:pt x="461879" y="821433"/>
                    <a:pt x="559034" y="327085"/>
                    <a:pt x="557129" y="288985"/>
                  </a:cubicBezTo>
                  <a:cubicBezTo>
                    <a:pt x="540936" y="-92015"/>
                    <a:pt x="-9609" y="-70107"/>
                    <a:pt x="7536" y="254695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9">
              <a:extLst>
                <a:ext uri="{FF2B5EF4-FFF2-40B4-BE49-F238E27FC236}">
                  <a16:creationId xmlns:a16="http://schemas.microsoft.com/office/drawing/2014/main" id="{9EC2E623-5B00-4BAD-B079-C25FB87001FC}"/>
                </a:ext>
              </a:extLst>
            </p:cNvPr>
            <p:cNvSpPr/>
            <p:nvPr/>
          </p:nvSpPr>
          <p:spPr>
            <a:xfrm>
              <a:off x="591718" y="3267358"/>
              <a:ext cx="676275" cy="1085850"/>
            </a:xfrm>
            <a:custGeom>
              <a:avLst/>
              <a:gdLst>
                <a:gd name="connsiteX0" fmla="*/ 618773 w 676275"/>
                <a:gd name="connsiteY0" fmla="*/ 102641 h 1085850"/>
                <a:gd name="connsiteX1" fmla="*/ 675923 w 676275"/>
                <a:gd name="connsiteY1" fmla="*/ 482689 h 1085850"/>
                <a:gd name="connsiteX2" fmla="*/ 620678 w 676275"/>
                <a:gd name="connsiteY2" fmla="*/ 917029 h 1085850"/>
                <a:gd name="connsiteX3" fmla="*/ 12983 w 676275"/>
                <a:gd name="connsiteY3" fmla="*/ 735101 h 1085850"/>
                <a:gd name="connsiteX4" fmla="*/ 37748 w 676275"/>
                <a:gd name="connsiteY4" fmla="*/ 421729 h 1085850"/>
                <a:gd name="connsiteX5" fmla="*/ 168241 w 676275"/>
                <a:gd name="connsiteY5" fmla="*/ 101689 h 1085850"/>
                <a:gd name="connsiteX6" fmla="*/ 618773 w 676275"/>
                <a:gd name="connsiteY6" fmla="*/ 102641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275" h="1085850">
                  <a:moveTo>
                    <a:pt x="618773" y="102641"/>
                  </a:moveTo>
                  <a:cubicBezTo>
                    <a:pt x="618773" y="102641"/>
                    <a:pt x="677828" y="391249"/>
                    <a:pt x="675923" y="482689"/>
                  </a:cubicBezTo>
                  <a:cubicBezTo>
                    <a:pt x="674018" y="568414"/>
                    <a:pt x="635918" y="886549"/>
                    <a:pt x="620678" y="917029"/>
                  </a:cubicBezTo>
                  <a:cubicBezTo>
                    <a:pt x="451133" y="1259929"/>
                    <a:pt x="106328" y="994181"/>
                    <a:pt x="12983" y="735101"/>
                  </a:cubicBezTo>
                  <a:cubicBezTo>
                    <a:pt x="-1305" y="696049"/>
                    <a:pt x="12030" y="484594"/>
                    <a:pt x="37748" y="421729"/>
                  </a:cubicBezTo>
                  <a:cubicBezTo>
                    <a:pt x="76800" y="323621"/>
                    <a:pt x="168241" y="101689"/>
                    <a:pt x="168241" y="101689"/>
                  </a:cubicBezTo>
                  <a:cubicBezTo>
                    <a:pt x="168241" y="101689"/>
                    <a:pt x="474946" y="-111671"/>
                    <a:pt x="618773" y="102641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id="{6F9C75CB-9F51-4899-BE5B-B6D1FF22D228}"/>
                </a:ext>
              </a:extLst>
            </p:cNvPr>
            <p:cNvSpPr/>
            <p:nvPr/>
          </p:nvSpPr>
          <p:spPr>
            <a:xfrm>
              <a:off x="635657" y="2415118"/>
              <a:ext cx="657225" cy="1143000"/>
            </a:xfrm>
            <a:custGeom>
              <a:avLst/>
              <a:gdLst>
                <a:gd name="connsiteX0" fmla="*/ 423386 w 657225"/>
                <a:gd name="connsiteY0" fmla="*/ 26194 h 1143000"/>
                <a:gd name="connsiteX1" fmla="*/ 654844 w 657225"/>
                <a:gd name="connsiteY1" fmla="*/ 504349 h 1143000"/>
                <a:gd name="connsiteX2" fmla="*/ 578644 w 657225"/>
                <a:gd name="connsiteY2" fmla="*/ 998696 h 1143000"/>
                <a:gd name="connsiteX3" fmla="*/ 123349 w 657225"/>
                <a:gd name="connsiteY3" fmla="*/ 1050131 h 1143000"/>
                <a:gd name="connsiteX4" fmla="*/ 7144 w 657225"/>
                <a:gd name="connsiteY4" fmla="*/ 476726 h 1143000"/>
                <a:gd name="connsiteX5" fmla="*/ 131921 w 657225"/>
                <a:gd name="connsiteY5" fmla="*/ 7144 h 1143000"/>
                <a:gd name="connsiteX6" fmla="*/ 423386 w 657225"/>
                <a:gd name="connsiteY6" fmla="*/ 26194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1143000">
                  <a:moveTo>
                    <a:pt x="423386" y="26194"/>
                  </a:moveTo>
                  <a:lnTo>
                    <a:pt x="654844" y="504349"/>
                  </a:lnTo>
                  <a:cubicBezTo>
                    <a:pt x="654844" y="504349"/>
                    <a:pt x="582454" y="953929"/>
                    <a:pt x="578644" y="998696"/>
                  </a:cubicBezTo>
                  <a:cubicBezTo>
                    <a:pt x="574834" y="1044416"/>
                    <a:pt x="364331" y="1253966"/>
                    <a:pt x="123349" y="1050131"/>
                  </a:cubicBezTo>
                  <a:lnTo>
                    <a:pt x="7144" y="476726"/>
                  </a:lnTo>
                  <a:cubicBezTo>
                    <a:pt x="7144" y="476726"/>
                    <a:pt x="121444" y="21431"/>
                    <a:pt x="131921" y="7144"/>
                  </a:cubicBezTo>
                  <a:cubicBezTo>
                    <a:pt x="132874" y="8096"/>
                    <a:pt x="205264" y="129064"/>
                    <a:pt x="423386" y="26194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91B7F095-58BD-45E6-A9C3-BC8A5F03A799}"/>
                </a:ext>
              </a:extLst>
            </p:cNvPr>
            <p:cNvSpPr/>
            <p:nvPr/>
          </p:nvSpPr>
          <p:spPr>
            <a:xfrm>
              <a:off x="586762" y="3681057"/>
              <a:ext cx="685800" cy="495300"/>
            </a:xfrm>
            <a:custGeom>
              <a:avLst/>
              <a:gdLst>
                <a:gd name="connsiteX0" fmla="*/ 680879 w 685800"/>
                <a:gd name="connsiteY0" fmla="*/ 68989 h 495300"/>
                <a:gd name="connsiteX1" fmla="*/ 42704 w 685800"/>
                <a:gd name="connsiteY1" fmla="*/ 8029 h 495300"/>
                <a:gd name="connsiteX2" fmla="*/ 42704 w 685800"/>
                <a:gd name="connsiteY2" fmla="*/ 378551 h 495300"/>
                <a:gd name="connsiteX3" fmla="*/ 635159 w 685800"/>
                <a:gd name="connsiteY3" fmla="*/ 489041 h 495300"/>
                <a:gd name="connsiteX4" fmla="*/ 680879 w 685800"/>
                <a:gd name="connsiteY4" fmla="*/ 6898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495300">
                  <a:moveTo>
                    <a:pt x="680879" y="68989"/>
                  </a:moveTo>
                  <a:cubicBezTo>
                    <a:pt x="680879" y="68989"/>
                    <a:pt x="44609" y="-1496"/>
                    <a:pt x="42704" y="8029"/>
                  </a:cubicBezTo>
                  <a:cubicBezTo>
                    <a:pt x="-37306" y="309972"/>
                    <a:pt x="42704" y="378551"/>
                    <a:pt x="42704" y="378551"/>
                  </a:cubicBezTo>
                  <a:cubicBezTo>
                    <a:pt x="42704" y="378551"/>
                    <a:pt x="608489" y="272824"/>
                    <a:pt x="635159" y="489041"/>
                  </a:cubicBezTo>
                  <a:cubicBezTo>
                    <a:pt x="634206" y="489041"/>
                    <a:pt x="680879" y="364264"/>
                    <a:pt x="680879" y="68989"/>
                  </a:cubicBezTo>
                  <a:close/>
                </a:path>
              </a:pathLst>
            </a:custGeom>
            <a:solidFill>
              <a:srgbClr val="FE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7E6FECF1-369A-426D-AB9B-913F1F14A452}"/>
                </a:ext>
              </a:extLst>
            </p:cNvPr>
            <p:cNvSpPr/>
            <p:nvPr/>
          </p:nvSpPr>
          <p:spPr>
            <a:xfrm>
              <a:off x="655659" y="2559522"/>
              <a:ext cx="647700" cy="600075"/>
            </a:xfrm>
            <a:custGeom>
              <a:avLst/>
              <a:gdLst>
                <a:gd name="connsiteX0" fmla="*/ 7144 w 647700"/>
                <a:gd name="connsiteY0" fmla="*/ 459957 h 600075"/>
                <a:gd name="connsiteX1" fmla="*/ 15716 w 647700"/>
                <a:gd name="connsiteY1" fmla="*/ 496152 h 600075"/>
                <a:gd name="connsiteX2" fmla="*/ 36671 w 647700"/>
                <a:gd name="connsiteY2" fmla="*/ 584734 h 600075"/>
                <a:gd name="connsiteX3" fmla="*/ 592931 w 647700"/>
                <a:gd name="connsiteY3" fmla="*/ 595212 h 600075"/>
                <a:gd name="connsiteX4" fmla="*/ 635794 w 647700"/>
                <a:gd name="connsiteY4" fmla="*/ 328512 h 600075"/>
                <a:gd name="connsiteX5" fmla="*/ 471011 w 647700"/>
                <a:gd name="connsiteY5" fmla="*/ 180875 h 600075"/>
                <a:gd name="connsiteX6" fmla="*/ 101441 w 647700"/>
                <a:gd name="connsiteY6" fmla="*/ 108484 h 600075"/>
                <a:gd name="connsiteX7" fmla="*/ 67151 w 647700"/>
                <a:gd name="connsiteY7" fmla="*/ 464720 h 600075"/>
                <a:gd name="connsiteX8" fmla="*/ 7144 w 647700"/>
                <a:gd name="connsiteY8" fmla="*/ 459957 h 600075"/>
                <a:gd name="connsiteX9" fmla="*/ 119539 w 647700"/>
                <a:gd name="connsiteY9" fmla="*/ 469482 h 600075"/>
                <a:gd name="connsiteX10" fmla="*/ 130016 w 647700"/>
                <a:gd name="connsiteY10" fmla="*/ 131345 h 600075"/>
                <a:gd name="connsiteX11" fmla="*/ 229076 w 647700"/>
                <a:gd name="connsiteY11" fmla="*/ 45620 h 600075"/>
                <a:gd name="connsiteX12" fmla="*/ 382429 w 647700"/>
                <a:gd name="connsiteY12" fmla="*/ 118962 h 600075"/>
                <a:gd name="connsiteX13" fmla="*/ 460534 w 647700"/>
                <a:gd name="connsiteY13" fmla="*/ 346609 h 600075"/>
                <a:gd name="connsiteX14" fmla="*/ 325279 w 647700"/>
                <a:gd name="connsiteY14" fmla="*/ 496152 h 600075"/>
                <a:gd name="connsiteX15" fmla="*/ 119539 w 647700"/>
                <a:gd name="connsiteY15" fmla="*/ 46948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7700" h="600075">
                  <a:moveTo>
                    <a:pt x="7144" y="459957"/>
                  </a:moveTo>
                  <a:cubicBezTo>
                    <a:pt x="7144" y="459957"/>
                    <a:pt x="10001" y="472339"/>
                    <a:pt x="15716" y="496152"/>
                  </a:cubicBezTo>
                  <a:cubicBezTo>
                    <a:pt x="15716" y="497104"/>
                    <a:pt x="35719" y="584734"/>
                    <a:pt x="36671" y="584734"/>
                  </a:cubicBezTo>
                  <a:cubicBezTo>
                    <a:pt x="51911" y="591402"/>
                    <a:pt x="590074" y="602832"/>
                    <a:pt x="592931" y="595212"/>
                  </a:cubicBezTo>
                  <a:cubicBezTo>
                    <a:pt x="595789" y="586639"/>
                    <a:pt x="667226" y="453289"/>
                    <a:pt x="635794" y="328512"/>
                  </a:cubicBezTo>
                  <a:cubicBezTo>
                    <a:pt x="633889" y="319939"/>
                    <a:pt x="474821" y="191352"/>
                    <a:pt x="471011" y="180875"/>
                  </a:cubicBezTo>
                  <a:cubicBezTo>
                    <a:pt x="317659" y="-162026"/>
                    <a:pt x="101441" y="108484"/>
                    <a:pt x="101441" y="108484"/>
                  </a:cubicBezTo>
                  <a:lnTo>
                    <a:pt x="67151" y="464720"/>
                  </a:lnTo>
                  <a:lnTo>
                    <a:pt x="7144" y="459957"/>
                  </a:lnTo>
                  <a:close/>
                  <a:moveTo>
                    <a:pt x="119539" y="469482"/>
                  </a:moveTo>
                  <a:cubicBezTo>
                    <a:pt x="119539" y="469482"/>
                    <a:pt x="126206" y="177064"/>
                    <a:pt x="130016" y="131345"/>
                  </a:cubicBezTo>
                  <a:cubicBezTo>
                    <a:pt x="133826" y="85625"/>
                    <a:pt x="229076" y="45620"/>
                    <a:pt x="229076" y="45620"/>
                  </a:cubicBezTo>
                  <a:cubicBezTo>
                    <a:pt x="229076" y="45620"/>
                    <a:pt x="321469" y="27522"/>
                    <a:pt x="382429" y="118962"/>
                  </a:cubicBezTo>
                  <a:cubicBezTo>
                    <a:pt x="443389" y="209450"/>
                    <a:pt x="458629" y="294222"/>
                    <a:pt x="460534" y="346609"/>
                  </a:cubicBezTo>
                  <a:cubicBezTo>
                    <a:pt x="462439" y="398997"/>
                    <a:pt x="382429" y="496152"/>
                    <a:pt x="325279" y="496152"/>
                  </a:cubicBezTo>
                  <a:cubicBezTo>
                    <a:pt x="267176" y="495200"/>
                    <a:pt x="119539" y="469482"/>
                    <a:pt x="119539" y="469482"/>
                  </a:cubicBezTo>
                  <a:close/>
                </a:path>
              </a:pathLst>
            </a:custGeom>
            <a:solidFill>
              <a:srgbClr val="FE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5DB519CA-BCCE-4E73-9173-7D9E6906F527}"/>
                </a:ext>
              </a:extLst>
            </p:cNvPr>
            <p:cNvSpPr/>
            <p:nvPr/>
          </p:nvSpPr>
          <p:spPr>
            <a:xfrm>
              <a:off x="777579" y="2604836"/>
              <a:ext cx="304800" cy="885825"/>
            </a:xfrm>
            <a:custGeom>
              <a:avLst/>
              <a:gdLst>
                <a:gd name="connsiteX0" fmla="*/ 7144 w 304800"/>
                <a:gd name="connsiteY0" fmla="*/ 99365 h 885825"/>
                <a:gd name="connsiteX1" fmla="*/ 71914 w 304800"/>
                <a:gd name="connsiteY1" fmla="*/ 824218 h 885825"/>
                <a:gd name="connsiteX2" fmla="*/ 247174 w 304800"/>
                <a:gd name="connsiteY2" fmla="*/ 848030 h 885825"/>
                <a:gd name="connsiteX3" fmla="*/ 302419 w 304800"/>
                <a:gd name="connsiteY3" fmla="*/ 147943 h 885825"/>
                <a:gd name="connsiteX4" fmla="*/ 7144 w 304800"/>
                <a:gd name="connsiteY4" fmla="*/ 9936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885825">
                  <a:moveTo>
                    <a:pt x="7144" y="99365"/>
                  </a:moveTo>
                  <a:cubicBezTo>
                    <a:pt x="7144" y="99365"/>
                    <a:pt x="69056" y="792785"/>
                    <a:pt x="71914" y="824218"/>
                  </a:cubicBezTo>
                  <a:cubicBezTo>
                    <a:pt x="74771" y="855650"/>
                    <a:pt x="179546" y="917563"/>
                    <a:pt x="247174" y="848030"/>
                  </a:cubicBezTo>
                  <a:cubicBezTo>
                    <a:pt x="266224" y="828028"/>
                    <a:pt x="310991" y="202235"/>
                    <a:pt x="302419" y="147943"/>
                  </a:cubicBezTo>
                  <a:cubicBezTo>
                    <a:pt x="293846" y="93650"/>
                    <a:pt x="128111" y="-109232"/>
                    <a:pt x="7144" y="99365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EF7170A2-7727-4AEE-8EDD-D9B23421C7D2}"/>
                </a:ext>
              </a:extLst>
            </p:cNvPr>
            <p:cNvSpPr/>
            <p:nvPr/>
          </p:nvSpPr>
          <p:spPr>
            <a:xfrm>
              <a:off x="730444" y="6216030"/>
              <a:ext cx="495300" cy="285750"/>
            </a:xfrm>
            <a:custGeom>
              <a:avLst/>
              <a:gdLst>
                <a:gd name="connsiteX0" fmla="*/ 133337 w 495300"/>
                <a:gd name="connsiteY0" fmla="*/ 27662 h 285750"/>
                <a:gd name="connsiteX1" fmla="*/ 379082 w 495300"/>
                <a:gd name="connsiteY1" fmla="*/ 213399 h 285750"/>
                <a:gd name="connsiteX2" fmla="*/ 481952 w 495300"/>
                <a:gd name="connsiteY2" fmla="*/ 271502 h 285750"/>
                <a:gd name="connsiteX3" fmla="*/ 243827 w 495300"/>
                <a:gd name="connsiteY3" fmla="*/ 274359 h 285750"/>
                <a:gd name="connsiteX4" fmla="*/ 82854 w 495300"/>
                <a:gd name="connsiteY4" fmla="*/ 204827 h 285750"/>
                <a:gd name="connsiteX5" fmla="*/ 7607 w 495300"/>
                <a:gd name="connsiteY5" fmla="*/ 167679 h 285750"/>
                <a:gd name="connsiteX6" fmla="*/ 24752 w 495300"/>
                <a:gd name="connsiteY6" fmla="*/ 60999 h 285750"/>
                <a:gd name="connsiteX7" fmla="*/ 133337 w 495300"/>
                <a:gd name="connsiteY7" fmla="*/ 2766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300" h="285750">
                  <a:moveTo>
                    <a:pt x="133337" y="27662"/>
                  </a:moveTo>
                  <a:cubicBezTo>
                    <a:pt x="133337" y="27662"/>
                    <a:pt x="334314" y="206732"/>
                    <a:pt x="379082" y="213399"/>
                  </a:cubicBezTo>
                  <a:cubicBezTo>
                    <a:pt x="423849" y="220066"/>
                    <a:pt x="523862" y="247689"/>
                    <a:pt x="481952" y="271502"/>
                  </a:cubicBezTo>
                  <a:cubicBezTo>
                    <a:pt x="440042" y="295314"/>
                    <a:pt x="293357" y="289599"/>
                    <a:pt x="243827" y="274359"/>
                  </a:cubicBezTo>
                  <a:cubicBezTo>
                    <a:pt x="194297" y="259119"/>
                    <a:pt x="128574" y="207684"/>
                    <a:pt x="82854" y="204827"/>
                  </a:cubicBezTo>
                  <a:cubicBezTo>
                    <a:pt x="30467" y="200064"/>
                    <a:pt x="11417" y="201016"/>
                    <a:pt x="7607" y="167679"/>
                  </a:cubicBezTo>
                  <a:cubicBezTo>
                    <a:pt x="3797" y="134341"/>
                    <a:pt x="24752" y="60999"/>
                    <a:pt x="24752" y="60999"/>
                  </a:cubicBezTo>
                  <a:cubicBezTo>
                    <a:pt x="24752" y="60999"/>
                    <a:pt x="68567" y="-33298"/>
                    <a:pt x="133337" y="27662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93EF2BAC-9EFE-4E9C-996B-03A548729973}"/>
                </a:ext>
              </a:extLst>
            </p:cNvPr>
            <p:cNvSpPr/>
            <p:nvPr/>
          </p:nvSpPr>
          <p:spPr>
            <a:xfrm>
              <a:off x="466257" y="1330381"/>
              <a:ext cx="323850" cy="333375"/>
            </a:xfrm>
            <a:custGeom>
              <a:avLst/>
              <a:gdLst>
                <a:gd name="connsiteX0" fmla="*/ 249613 w 323850"/>
                <a:gd name="connsiteY0" fmla="*/ 103597 h 333375"/>
                <a:gd name="connsiteX1" fmla="*/ 237904 w 323850"/>
                <a:gd name="connsiteY1" fmla="*/ 261680 h 333375"/>
                <a:gd name="connsiteX2" fmla="*/ 82077 w 323850"/>
                <a:gd name="connsiteY2" fmla="*/ 232606 h 333375"/>
                <a:gd name="connsiteX3" fmla="*/ 93786 w 323850"/>
                <a:gd name="connsiteY3" fmla="*/ 74523 h 333375"/>
                <a:gd name="connsiteX4" fmla="*/ 249613 w 323850"/>
                <a:gd name="connsiteY4" fmla="*/ 10359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33375">
                  <a:moveTo>
                    <a:pt x="249613" y="103597"/>
                  </a:moveTo>
                  <a:cubicBezTo>
                    <a:pt x="289410" y="155279"/>
                    <a:pt x="284168" y="226055"/>
                    <a:pt x="237904" y="261680"/>
                  </a:cubicBezTo>
                  <a:cubicBezTo>
                    <a:pt x="191640" y="297305"/>
                    <a:pt x="121874" y="284288"/>
                    <a:pt x="82077" y="232606"/>
                  </a:cubicBezTo>
                  <a:cubicBezTo>
                    <a:pt x="42280" y="180924"/>
                    <a:pt x="47523" y="110148"/>
                    <a:pt x="93786" y="74523"/>
                  </a:cubicBezTo>
                  <a:cubicBezTo>
                    <a:pt x="140050" y="38898"/>
                    <a:pt x="209816" y="51915"/>
                    <a:pt x="249613" y="103597"/>
                  </a:cubicBezTo>
                  <a:close/>
                </a:path>
              </a:pathLst>
            </a:custGeom>
            <a:solidFill>
              <a:srgbClr val="EE9E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F0A8ABE3-2820-45BA-9EF4-89FEC69D7FA7}"/>
                </a:ext>
              </a:extLst>
            </p:cNvPr>
            <p:cNvSpPr/>
            <p:nvPr/>
          </p:nvSpPr>
          <p:spPr>
            <a:xfrm>
              <a:off x="759739" y="2103650"/>
              <a:ext cx="314325" cy="428625"/>
            </a:xfrm>
            <a:custGeom>
              <a:avLst/>
              <a:gdLst>
                <a:gd name="connsiteX0" fmla="*/ 311687 w 314325"/>
                <a:gd name="connsiteY0" fmla="*/ 172879 h 428625"/>
                <a:gd name="connsiteX1" fmla="*/ 299304 w 314325"/>
                <a:gd name="connsiteY1" fmla="*/ 338614 h 428625"/>
                <a:gd name="connsiteX2" fmla="*/ 10697 w 314325"/>
                <a:gd name="connsiteY2" fmla="*/ 333851 h 428625"/>
                <a:gd name="connsiteX3" fmla="*/ 8792 w 314325"/>
                <a:gd name="connsiteY3" fmla="*/ 7144 h 428625"/>
                <a:gd name="connsiteX4" fmla="*/ 311687 w 314325"/>
                <a:gd name="connsiteY4" fmla="*/ 172879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428625">
                  <a:moveTo>
                    <a:pt x="311687" y="172879"/>
                  </a:moveTo>
                  <a:cubicBezTo>
                    <a:pt x="311687" y="172879"/>
                    <a:pt x="299304" y="324326"/>
                    <a:pt x="299304" y="338614"/>
                  </a:cubicBezTo>
                  <a:cubicBezTo>
                    <a:pt x="299304" y="352901"/>
                    <a:pt x="150714" y="531019"/>
                    <a:pt x="10697" y="333851"/>
                  </a:cubicBezTo>
                  <a:cubicBezTo>
                    <a:pt x="4029" y="325279"/>
                    <a:pt x="8792" y="7144"/>
                    <a:pt x="8792" y="7144"/>
                  </a:cubicBezTo>
                  <a:lnTo>
                    <a:pt x="311687" y="172879"/>
                  </a:ln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748C1C09-780C-47D3-9F37-D63AF225409F}"/>
                </a:ext>
              </a:extLst>
            </p:cNvPr>
            <p:cNvSpPr/>
            <p:nvPr/>
          </p:nvSpPr>
          <p:spPr>
            <a:xfrm>
              <a:off x="774897" y="1712775"/>
              <a:ext cx="447675" cy="666750"/>
            </a:xfrm>
            <a:custGeom>
              <a:avLst/>
              <a:gdLst>
                <a:gd name="connsiteX0" fmla="*/ 115554 w 447675"/>
                <a:gd name="connsiteY0" fmla="*/ 120841 h 666750"/>
                <a:gd name="connsiteX1" fmla="*/ 373681 w 447675"/>
                <a:gd name="connsiteY1" fmla="*/ 7494 h 666750"/>
                <a:gd name="connsiteX2" fmla="*/ 414639 w 447675"/>
                <a:gd name="connsiteY2" fmla="*/ 285624 h 666750"/>
                <a:gd name="connsiteX3" fmla="*/ 443214 w 447675"/>
                <a:gd name="connsiteY3" fmla="*/ 424689 h 666750"/>
                <a:gd name="connsiteX4" fmla="*/ 417496 w 447675"/>
                <a:gd name="connsiteY4" fmla="*/ 482791 h 666750"/>
                <a:gd name="connsiteX5" fmla="*/ 407971 w 447675"/>
                <a:gd name="connsiteY5" fmla="*/ 659956 h 666750"/>
                <a:gd name="connsiteX6" fmla="*/ 173656 w 447675"/>
                <a:gd name="connsiteY6" fmla="*/ 636144 h 666750"/>
                <a:gd name="connsiteX7" fmla="*/ 21256 w 447675"/>
                <a:gd name="connsiteY7" fmla="*/ 398019 h 666750"/>
                <a:gd name="connsiteX8" fmla="*/ 16494 w 447675"/>
                <a:gd name="connsiteY8" fmla="*/ 266574 h 666750"/>
                <a:gd name="connsiteX9" fmla="*/ 115554 w 447675"/>
                <a:gd name="connsiteY9" fmla="*/ 120841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675" h="666750">
                  <a:moveTo>
                    <a:pt x="115554" y="120841"/>
                  </a:moveTo>
                  <a:cubicBezTo>
                    <a:pt x="206041" y="91314"/>
                    <a:pt x="367014" y="826"/>
                    <a:pt x="373681" y="7494"/>
                  </a:cubicBezTo>
                  <a:cubicBezTo>
                    <a:pt x="380349" y="14161"/>
                    <a:pt x="414639" y="154179"/>
                    <a:pt x="414639" y="285624"/>
                  </a:cubicBezTo>
                  <a:cubicBezTo>
                    <a:pt x="414639" y="317056"/>
                    <a:pt x="452739" y="373254"/>
                    <a:pt x="443214" y="424689"/>
                  </a:cubicBezTo>
                  <a:cubicBezTo>
                    <a:pt x="435594" y="464694"/>
                    <a:pt x="417496" y="482791"/>
                    <a:pt x="417496" y="482791"/>
                  </a:cubicBezTo>
                  <a:cubicBezTo>
                    <a:pt x="417496" y="482791"/>
                    <a:pt x="452739" y="630429"/>
                    <a:pt x="407971" y="659956"/>
                  </a:cubicBezTo>
                  <a:cubicBezTo>
                    <a:pt x="367966" y="686626"/>
                    <a:pt x="187944" y="641859"/>
                    <a:pt x="173656" y="636144"/>
                  </a:cubicBezTo>
                  <a:cubicBezTo>
                    <a:pt x="15541" y="574231"/>
                    <a:pt x="32686" y="434214"/>
                    <a:pt x="21256" y="398019"/>
                  </a:cubicBezTo>
                  <a:cubicBezTo>
                    <a:pt x="15541" y="381826"/>
                    <a:pt x="-4461" y="317056"/>
                    <a:pt x="16494" y="266574"/>
                  </a:cubicBezTo>
                  <a:cubicBezTo>
                    <a:pt x="36496" y="216091"/>
                    <a:pt x="115554" y="120841"/>
                    <a:pt x="115554" y="120841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id="{A42090D3-62B3-4004-A213-9467BFFFD100}"/>
                </a:ext>
              </a:extLst>
            </p:cNvPr>
            <p:cNvSpPr/>
            <p:nvPr/>
          </p:nvSpPr>
          <p:spPr>
            <a:xfrm>
              <a:off x="518626" y="1495978"/>
              <a:ext cx="666750" cy="685800"/>
            </a:xfrm>
            <a:custGeom>
              <a:avLst/>
              <a:gdLst>
                <a:gd name="connsiteX0" fmla="*/ 660432 w 666750"/>
                <a:gd name="connsiteY0" fmla="*/ 299539 h 685800"/>
                <a:gd name="connsiteX1" fmla="*/ 581375 w 666750"/>
                <a:gd name="connsiteY1" fmla="*/ 115706 h 685800"/>
                <a:gd name="connsiteX2" fmla="*/ 186087 w 666750"/>
                <a:gd name="connsiteY2" fmla="*/ 22361 h 685800"/>
                <a:gd name="connsiteX3" fmla="*/ 63215 w 666750"/>
                <a:gd name="connsiteY3" fmla="*/ 534807 h 685800"/>
                <a:gd name="connsiteX4" fmla="*/ 271812 w 666750"/>
                <a:gd name="connsiteY4" fmla="*/ 674824 h 685800"/>
                <a:gd name="connsiteX5" fmla="*/ 400400 w 666750"/>
                <a:gd name="connsiteY5" fmla="*/ 436699 h 685800"/>
                <a:gd name="connsiteX6" fmla="*/ 660432 w 666750"/>
                <a:gd name="connsiteY6" fmla="*/ 29953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685800">
                  <a:moveTo>
                    <a:pt x="660432" y="299539"/>
                  </a:moveTo>
                  <a:cubicBezTo>
                    <a:pt x="660432" y="299539"/>
                    <a:pt x="629000" y="156664"/>
                    <a:pt x="581375" y="115706"/>
                  </a:cubicBezTo>
                  <a:cubicBezTo>
                    <a:pt x="467075" y="18551"/>
                    <a:pt x="283242" y="-15739"/>
                    <a:pt x="186087" y="22361"/>
                  </a:cubicBezTo>
                  <a:cubicBezTo>
                    <a:pt x="9875" y="91894"/>
                    <a:pt x="-46323" y="363356"/>
                    <a:pt x="63215" y="534807"/>
                  </a:cubicBezTo>
                  <a:cubicBezTo>
                    <a:pt x="135605" y="649107"/>
                    <a:pt x="207042" y="715782"/>
                    <a:pt x="271812" y="674824"/>
                  </a:cubicBezTo>
                  <a:cubicBezTo>
                    <a:pt x="271812" y="674824"/>
                    <a:pt x="380397" y="607197"/>
                    <a:pt x="400400" y="436699"/>
                  </a:cubicBezTo>
                  <a:cubicBezTo>
                    <a:pt x="400400" y="436699"/>
                    <a:pt x="551847" y="402409"/>
                    <a:pt x="660432" y="299539"/>
                  </a:cubicBezTo>
                  <a:close/>
                </a:path>
              </a:pathLst>
            </a:custGeom>
            <a:solidFill>
              <a:srgbClr val="F4A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C73C1DD3-A86B-487C-A0B8-EF9B907624F2}"/>
                </a:ext>
              </a:extLst>
            </p:cNvPr>
            <p:cNvSpPr/>
            <p:nvPr/>
          </p:nvSpPr>
          <p:spPr>
            <a:xfrm>
              <a:off x="731375" y="1919024"/>
              <a:ext cx="114300" cy="219075"/>
            </a:xfrm>
            <a:custGeom>
              <a:avLst/>
              <a:gdLst>
                <a:gd name="connsiteX0" fmla="*/ 94305 w 114300"/>
                <a:gd name="connsiteY0" fmla="*/ 26988 h 219075"/>
                <a:gd name="connsiteX1" fmla="*/ 15248 w 114300"/>
                <a:gd name="connsiteY1" fmla="*/ 9842 h 219075"/>
                <a:gd name="connsiteX2" fmla="*/ 21915 w 114300"/>
                <a:gd name="connsiteY2" fmla="*/ 187960 h 219075"/>
                <a:gd name="connsiteX3" fmla="*/ 112403 w 114300"/>
                <a:gd name="connsiteY3" fmla="*/ 217488 h 219075"/>
                <a:gd name="connsiteX4" fmla="*/ 94305 w 114300"/>
                <a:gd name="connsiteY4" fmla="*/ 269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219075">
                  <a:moveTo>
                    <a:pt x="94305" y="26988"/>
                  </a:moveTo>
                  <a:cubicBezTo>
                    <a:pt x="94305" y="26988"/>
                    <a:pt x="30488" y="-1587"/>
                    <a:pt x="15248" y="9842"/>
                  </a:cubicBezTo>
                  <a:cubicBezTo>
                    <a:pt x="8" y="21272"/>
                    <a:pt x="8580" y="167005"/>
                    <a:pt x="21915" y="187960"/>
                  </a:cubicBezTo>
                  <a:cubicBezTo>
                    <a:pt x="35250" y="208915"/>
                    <a:pt x="112403" y="217488"/>
                    <a:pt x="112403" y="217488"/>
                  </a:cubicBezTo>
                  <a:cubicBezTo>
                    <a:pt x="112403" y="217488"/>
                    <a:pt x="88590" y="129857"/>
                    <a:pt x="94305" y="26988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3D6DEEFA-F100-46A6-AAB5-28C61405AF67}"/>
                </a:ext>
              </a:extLst>
            </p:cNvPr>
            <p:cNvSpPr/>
            <p:nvPr/>
          </p:nvSpPr>
          <p:spPr>
            <a:xfrm>
              <a:off x="1064282" y="1946384"/>
              <a:ext cx="114300" cy="57150"/>
            </a:xfrm>
            <a:custGeom>
              <a:avLst/>
              <a:gdLst>
                <a:gd name="connsiteX0" fmla="*/ 24289 w 114300"/>
                <a:gd name="connsiteY0" fmla="*/ 57730 h 57150"/>
                <a:gd name="connsiteX1" fmla="*/ 90011 w 114300"/>
                <a:gd name="connsiteY1" fmla="*/ 57730 h 57150"/>
                <a:gd name="connsiteX2" fmla="*/ 108109 w 114300"/>
                <a:gd name="connsiteY2" fmla="*/ 34870 h 57150"/>
                <a:gd name="connsiteX3" fmla="*/ 7144 w 114300"/>
                <a:gd name="connsiteY3" fmla="*/ 34870 h 57150"/>
                <a:gd name="connsiteX4" fmla="*/ 24289 w 114300"/>
                <a:gd name="connsiteY4" fmla="*/ 577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57150">
                  <a:moveTo>
                    <a:pt x="24289" y="57730"/>
                  </a:moveTo>
                  <a:cubicBezTo>
                    <a:pt x="57626" y="17725"/>
                    <a:pt x="89059" y="55825"/>
                    <a:pt x="90011" y="57730"/>
                  </a:cubicBezTo>
                  <a:lnTo>
                    <a:pt x="108109" y="34870"/>
                  </a:lnTo>
                  <a:cubicBezTo>
                    <a:pt x="90964" y="12962"/>
                    <a:pt x="47149" y="-14660"/>
                    <a:pt x="7144" y="34870"/>
                  </a:cubicBezTo>
                  <a:lnTo>
                    <a:pt x="24289" y="57730"/>
                  </a:lnTo>
                  <a:close/>
                </a:path>
              </a:pathLst>
            </a:custGeom>
            <a:solidFill>
              <a:srgbClr val="5F55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1">
              <a:extLst>
                <a:ext uri="{FF2B5EF4-FFF2-40B4-BE49-F238E27FC236}">
                  <a16:creationId xmlns:a16="http://schemas.microsoft.com/office/drawing/2014/main" id="{751FE289-2197-4C4C-AC98-7EC3FC83ED0A}"/>
                </a:ext>
              </a:extLst>
            </p:cNvPr>
            <p:cNvSpPr/>
            <p:nvPr/>
          </p:nvSpPr>
          <p:spPr>
            <a:xfrm>
              <a:off x="1020467" y="1860436"/>
              <a:ext cx="152400" cy="57150"/>
            </a:xfrm>
            <a:custGeom>
              <a:avLst/>
              <a:gdLst>
                <a:gd name="connsiteX0" fmla="*/ 7144 w 152400"/>
                <a:gd name="connsiteY0" fmla="*/ 23663 h 57150"/>
                <a:gd name="connsiteX1" fmla="*/ 10001 w 152400"/>
                <a:gd name="connsiteY1" fmla="*/ 52238 h 57150"/>
                <a:gd name="connsiteX2" fmla="*/ 147161 w 152400"/>
                <a:gd name="connsiteY2" fmla="*/ 46523 h 57150"/>
                <a:gd name="connsiteX3" fmla="*/ 151924 w 152400"/>
                <a:gd name="connsiteY3" fmla="*/ 12233 h 57150"/>
                <a:gd name="connsiteX4" fmla="*/ 7144 w 152400"/>
                <a:gd name="connsiteY4" fmla="*/ 236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57150">
                  <a:moveTo>
                    <a:pt x="7144" y="23663"/>
                  </a:moveTo>
                  <a:lnTo>
                    <a:pt x="10001" y="52238"/>
                  </a:lnTo>
                  <a:cubicBezTo>
                    <a:pt x="76676" y="34141"/>
                    <a:pt x="147161" y="46523"/>
                    <a:pt x="147161" y="46523"/>
                  </a:cubicBezTo>
                  <a:lnTo>
                    <a:pt x="151924" y="12233"/>
                  </a:lnTo>
                  <a:cubicBezTo>
                    <a:pt x="62389" y="-3959"/>
                    <a:pt x="7144" y="23663"/>
                    <a:pt x="7144" y="23663"/>
                  </a:cubicBezTo>
                  <a:close/>
                </a:path>
              </a:pathLst>
            </a:custGeom>
            <a:solidFill>
              <a:srgbClr val="F4A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2">
              <a:extLst>
                <a:ext uri="{FF2B5EF4-FFF2-40B4-BE49-F238E27FC236}">
                  <a16:creationId xmlns:a16="http://schemas.microsoft.com/office/drawing/2014/main" id="{EC92343E-7013-47C9-8A28-12A1CE28ED6D}"/>
                </a:ext>
              </a:extLst>
            </p:cNvPr>
            <p:cNvSpPr/>
            <p:nvPr/>
          </p:nvSpPr>
          <p:spPr>
            <a:xfrm>
              <a:off x="1091904" y="2181755"/>
              <a:ext cx="104775" cy="66675"/>
            </a:xfrm>
            <a:custGeom>
              <a:avLst/>
              <a:gdLst>
                <a:gd name="connsiteX0" fmla="*/ 100489 w 104775"/>
                <a:gd name="connsiteY0" fmla="*/ 12859 h 66675"/>
                <a:gd name="connsiteX1" fmla="*/ 17621 w 104775"/>
                <a:gd name="connsiteY1" fmla="*/ 7144 h 66675"/>
                <a:gd name="connsiteX2" fmla="*/ 7144 w 104775"/>
                <a:gd name="connsiteY2" fmla="*/ 32861 h 66675"/>
                <a:gd name="connsiteX3" fmla="*/ 106204 w 104775"/>
                <a:gd name="connsiteY3" fmla="*/ 39529 h 66675"/>
                <a:gd name="connsiteX4" fmla="*/ 100489 w 104775"/>
                <a:gd name="connsiteY4" fmla="*/ 128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66675">
                  <a:moveTo>
                    <a:pt x="100489" y="12859"/>
                  </a:moveTo>
                  <a:cubicBezTo>
                    <a:pt x="65246" y="50959"/>
                    <a:pt x="18574" y="9049"/>
                    <a:pt x="17621" y="7144"/>
                  </a:cubicBezTo>
                  <a:lnTo>
                    <a:pt x="7144" y="32861"/>
                  </a:lnTo>
                  <a:cubicBezTo>
                    <a:pt x="22384" y="55721"/>
                    <a:pt x="63341" y="85249"/>
                    <a:pt x="106204" y="39529"/>
                  </a:cubicBezTo>
                  <a:lnTo>
                    <a:pt x="100489" y="12859"/>
                  </a:lnTo>
                  <a:close/>
                </a:path>
              </a:pathLst>
            </a:custGeom>
            <a:solidFill>
              <a:srgbClr val="EC85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3">
              <a:extLst>
                <a:ext uri="{FF2B5EF4-FFF2-40B4-BE49-F238E27FC236}">
                  <a16:creationId xmlns:a16="http://schemas.microsoft.com/office/drawing/2014/main" id="{F35F9923-8B62-4716-89C3-DA37750F1083}"/>
                </a:ext>
              </a:extLst>
            </p:cNvPr>
            <p:cNvSpPr/>
            <p:nvPr/>
          </p:nvSpPr>
          <p:spPr>
            <a:xfrm>
              <a:off x="1149025" y="2004558"/>
              <a:ext cx="95250" cy="142875"/>
            </a:xfrm>
            <a:custGeom>
              <a:avLst/>
              <a:gdLst>
                <a:gd name="connsiteX0" fmla="*/ 35748 w 95250"/>
                <a:gd name="connsiteY0" fmla="*/ 7176 h 142875"/>
                <a:gd name="connsiteX1" fmla="*/ 96708 w 95250"/>
                <a:gd name="connsiteY1" fmla="*/ 104331 h 142875"/>
                <a:gd name="connsiteX2" fmla="*/ 57655 w 95250"/>
                <a:gd name="connsiteY2" fmla="*/ 142431 h 142875"/>
                <a:gd name="connsiteX3" fmla="*/ 7173 w 95250"/>
                <a:gd name="connsiteY3" fmla="*/ 128143 h 142875"/>
                <a:gd name="connsiteX4" fmla="*/ 35748 w 95250"/>
                <a:gd name="connsiteY4" fmla="*/ 717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42875">
                  <a:moveTo>
                    <a:pt x="35748" y="7176"/>
                  </a:moveTo>
                  <a:cubicBezTo>
                    <a:pt x="49083" y="5271"/>
                    <a:pt x="92898" y="89091"/>
                    <a:pt x="96708" y="104331"/>
                  </a:cubicBezTo>
                  <a:cubicBezTo>
                    <a:pt x="100518" y="119571"/>
                    <a:pt x="64323" y="142431"/>
                    <a:pt x="57655" y="142431"/>
                  </a:cubicBezTo>
                  <a:cubicBezTo>
                    <a:pt x="50988" y="143383"/>
                    <a:pt x="9078" y="135763"/>
                    <a:pt x="7173" y="128143"/>
                  </a:cubicBezTo>
                  <a:cubicBezTo>
                    <a:pt x="6220" y="121476"/>
                    <a:pt x="29080" y="9081"/>
                    <a:pt x="35748" y="7176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4">
              <a:extLst>
                <a:ext uri="{FF2B5EF4-FFF2-40B4-BE49-F238E27FC236}">
                  <a16:creationId xmlns:a16="http://schemas.microsoft.com/office/drawing/2014/main" id="{5D9CE212-50BD-4555-8742-DEDE9769D544}"/>
                </a:ext>
              </a:extLst>
            </p:cNvPr>
            <p:cNvSpPr/>
            <p:nvPr/>
          </p:nvSpPr>
          <p:spPr>
            <a:xfrm>
              <a:off x="761387" y="2076028"/>
              <a:ext cx="66675" cy="66675"/>
            </a:xfrm>
            <a:custGeom>
              <a:avLst/>
              <a:gdLst>
                <a:gd name="connsiteX0" fmla="*/ 62389 w 66675"/>
                <a:gd name="connsiteY0" fmla="*/ 34766 h 66675"/>
                <a:gd name="connsiteX1" fmla="*/ 34766 w 66675"/>
                <a:gd name="connsiteY1" fmla="*/ 62389 h 66675"/>
                <a:gd name="connsiteX2" fmla="*/ 7144 w 66675"/>
                <a:gd name="connsiteY2" fmla="*/ 34766 h 66675"/>
                <a:gd name="connsiteX3" fmla="*/ 34766 w 66675"/>
                <a:gd name="connsiteY3" fmla="*/ 7144 h 66675"/>
                <a:gd name="connsiteX4" fmla="*/ 62389 w 66675"/>
                <a:gd name="connsiteY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2389" y="34766"/>
                  </a:moveTo>
                  <a:cubicBezTo>
                    <a:pt x="62389" y="50022"/>
                    <a:pt x="50022" y="62389"/>
                    <a:pt x="34766" y="62389"/>
                  </a:cubicBezTo>
                  <a:cubicBezTo>
                    <a:pt x="19511" y="62389"/>
                    <a:pt x="7144" y="50022"/>
                    <a:pt x="7144" y="34766"/>
                  </a:cubicBezTo>
                  <a:cubicBezTo>
                    <a:pt x="7144" y="19511"/>
                    <a:pt x="19511" y="7144"/>
                    <a:pt x="34766" y="7144"/>
                  </a:cubicBezTo>
                  <a:cubicBezTo>
                    <a:pt x="50022" y="7144"/>
                    <a:pt x="62389" y="19511"/>
                    <a:pt x="62389" y="34766"/>
                  </a:cubicBezTo>
                  <a:close/>
                </a:path>
              </a:pathLst>
            </a:custGeom>
            <a:solidFill>
              <a:srgbClr val="FCF5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5">
              <a:extLst>
                <a:ext uri="{FF2B5EF4-FFF2-40B4-BE49-F238E27FC236}">
                  <a16:creationId xmlns:a16="http://schemas.microsoft.com/office/drawing/2014/main" id="{7E9B8A7C-CB29-4E9C-92F0-5E54E5FBE889}"/>
                </a:ext>
              </a:extLst>
            </p:cNvPr>
            <p:cNvSpPr/>
            <p:nvPr/>
          </p:nvSpPr>
          <p:spPr>
            <a:xfrm>
              <a:off x="1123295" y="1971302"/>
              <a:ext cx="38100" cy="47625"/>
            </a:xfrm>
            <a:custGeom>
              <a:avLst/>
              <a:gdLst>
                <a:gd name="connsiteX0" fmla="*/ 33814 w 38100"/>
                <a:gd name="connsiteY0" fmla="*/ 43339 h 47625"/>
                <a:gd name="connsiteX1" fmla="*/ 7144 w 38100"/>
                <a:gd name="connsiteY1" fmla="*/ 43339 h 47625"/>
                <a:gd name="connsiteX2" fmla="*/ 7144 w 38100"/>
                <a:gd name="connsiteY2" fmla="*/ 7144 h 47625"/>
                <a:gd name="connsiteX3" fmla="*/ 33814 w 381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47625">
                  <a:moveTo>
                    <a:pt x="33814" y="43339"/>
                  </a:moveTo>
                  <a:lnTo>
                    <a:pt x="7144" y="43339"/>
                  </a:lnTo>
                  <a:lnTo>
                    <a:pt x="7144" y="7144"/>
                  </a:lnTo>
                  <a:lnTo>
                    <a:pt x="33814" y="7144"/>
                  </a:lnTo>
                  <a:close/>
                </a:path>
              </a:pathLst>
            </a:custGeom>
            <a:solidFill>
              <a:srgbClr val="5F55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26">
              <a:extLst>
                <a:ext uri="{FF2B5EF4-FFF2-40B4-BE49-F238E27FC236}">
                  <a16:creationId xmlns:a16="http://schemas.microsoft.com/office/drawing/2014/main" id="{AD83C18B-0845-4B2F-BF56-A300FD53ADF4}"/>
                </a:ext>
              </a:extLst>
            </p:cNvPr>
            <p:cNvSpPr/>
            <p:nvPr/>
          </p:nvSpPr>
          <p:spPr>
            <a:xfrm>
              <a:off x="632052" y="3667042"/>
              <a:ext cx="638175" cy="1666875"/>
            </a:xfrm>
            <a:custGeom>
              <a:avLst/>
              <a:gdLst>
                <a:gd name="connsiteX0" fmla="*/ 592726 w 638175"/>
                <a:gd name="connsiteY0" fmla="*/ 702129 h 1666875"/>
                <a:gd name="connsiteX1" fmla="*/ 429848 w 638175"/>
                <a:gd name="connsiteY1" fmla="*/ 1523184 h 1666875"/>
                <a:gd name="connsiteX2" fmla="*/ 84091 w 638175"/>
                <a:gd name="connsiteY2" fmla="*/ 1415552 h 1666875"/>
                <a:gd name="connsiteX3" fmla="*/ 45038 w 638175"/>
                <a:gd name="connsiteY3" fmla="*/ 648789 h 1666875"/>
                <a:gd name="connsiteX4" fmla="*/ 13606 w 638175"/>
                <a:gd name="connsiteY4" fmla="*/ 203972 h 1666875"/>
                <a:gd name="connsiteX5" fmla="*/ 635588 w 638175"/>
                <a:gd name="connsiteY5" fmla="*/ 227784 h 1666875"/>
                <a:gd name="connsiteX6" fmla="*/ 592726 w 638175"/>
                <a:gd name="connsiteY6" fmla="*/ 702129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175" h="1666875">
                  <a:moveTo>
                    <a:pt x="592726" y="702129"/>
                  </a:moveTo>
                  <a:cubicBezTo>
                    <a:pt x="556531" y="907869"/>
                    <a:pt x="446041" y="1344114"/>
                    <a:pt x="429848" y="1523184"/>
                  </a:cubicBezTo>
                  <a:cubicBezTo>
                    <a:pt x="411751" y="1724162"/>
                    <a:pt x="105998" y="1718447"/>
                    <a:pt x="84091" y="1415552"/>
                  </a:cubicBezTo>
                  <a:cubicBezTo>
                    <a:pt x="63136" y="1127897"/>
                    <a:pt x="58373" y="763089"/>
                    <a:pt x="45038" y="648789"/>
                  </a:cubicBezTo>
                  <a:cubicBezTo>
                    <a:pt x="27893" y="500199"/>
                    <a:pt x="-7349" y="334464"/>
                    <a:pt x="13606" y="203972"/>
                  </a:cubicBezTo>
                  <a:cubicBezTo>
                    <a:pt x="50753" y="-22723"/>
                    <a:pt x="610823" y="-100828"/>
                    <a:pt x="635588" y="227784"/>
                  </a:cubicBezTo>
                  <a:cubicBezTo>
                    <a:pt x="640351" y="302079"/>
                    <a:pt x="612728" y="584019"/>
                    <a:pt x="592726" y="702129"/>
                  </a:cubicBezTo>
                  <a:close/>
                </a:path>
              </a:pathLst>
            </a:custGeom>
            <a:solidFill>
              <a:srgbClr val="DDD8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27">
              <a:extLst>
                <a:ext uri="{FF2B5EF4-FFF2-40B4-BE49-F238E27FC236}">
                  <a16:creationId xmlns:a16="http://schemas.microsoft.com/office/drawing/2014/main" id="{47F13A41-FFBF-4DEB-94C1-53567697ACF5}"/>
                </a:ext>
              </a:extLst>
            </p:cNvPr>
            <p:cNvSpPr/>
            <p:nvPr/>
          </p:nvSpPr>
          <p:spPr>
            <a:xfrm>
              <a:off x="581207" y="3458105"/>
              <a:ext cx="695325" cy="771525"/>
            </a:xfrm>
            <a:custGeom>
              <a:avLst/>
              <a:gdLst>
                <a:gd name="connsiteX0" fmla="*/ 233996 w 695325"/>
                <a:gd name="connsiteY0" fmla="*/ 770096 h 771525"/>
                <a:gd name="connsiteX1" fmla="*/ 7301 w 695325"/>
                <a:gd name="connsiteY1" fmla="*/ 440531 h 771525"/>
                <a:gd name="connsiteX2" fmla="*/ 128269 w 695325"/>
                <a:gd name="connsiteY2" fmla="*/ 7144 h 771525"/>
                <a:gd name="connsiteX3" fmla="*/ 667384 w 695325"/>
                <a:gd name="connsiteY3" fmla="*/ 23336 h 771525"/>
                <a:gd name="connsiteX4" fmla="*/ 691196 w 695325"/>
                <a:gd name="connsiteY4" fmla="*/ 449104 h 771525"/>
                <a:gd name="connsiteX5" fmla="*/ 233996 w 695325"/>
                <a:gd name="connsiteY5" fmla="*/ 77009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25" h="771525">
                  <a:moveTo>
                    <a:pt x="233996" y="770096"/>
                  </a:moveTo>
                  <a:cubicBezTo>
                    <a:pt x="106361" y="772954"/>
                    <a:pt x="2539" y="672941"/>
                    <a:pt x="7301" y="440531"/>
                  </a:cubicBezTo>
                  <a:cubicBezTo>
                    <a:pt x="12064" y="210026"/>
                    <a:pt x="128269" y="7144"/>
                    <a:pt x="128269" y="7144"/>
                  </a:cubicBezTo>
                  <a:lnTo>
                    <a:pt x="667384" y="23336"/>
                  </a:lnTo>
                  <a:cubicBezTo>
                    <a:pt x="667384" y="23336"/>
                    <a:pt x="701674" y="338614"/>
                    <a:pt x="691196" y="449104"/>
                  </a:cubicBezTo>
                  <a:cubicBezTo>
                    <a:pt x="682624" y="525304"/>
                    <a:pt x="696911" y="759619"/>
                    <a:pt x="233996" y="770096"/>
                  </a:cubicBezTo>
                  <a:close/>
                </a:path>
              </a:pathLst>
            </a:custGeom>
            <a:solidFill>
              <a:srgbClr val="DDD8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28">
              <a:extLst>
                <a:ext uri="{FF2B5EF4-FFF2-40B4-BE49-F238E27FC236}">
                  <a16:creationId xmlns:a16="http://schemas.microsoft.com/office/drawing/2014/main" id="{9FF14941-10F7-4B92-8DF3-58C348A2B32A}"/>
                </a:ext>
              </a:extLst>
            </p:cNvPr>
            <p:cNvSpPr/>
            <p:nvPr/>
          </p:nvSpPr>
          <p:spPr>
            <a:xfrm>
              <a:off x="687200" y="5033505"/>
              <a:ext cx="371475" cy="1190625"/>
            </a:xfrm>
            <a:custGeom>
              <a:avLst/>
              <a:gdLst>
                <a:gd name="connsiteX0" fmla="*/ 351841 w 371475"/>
                <a:gd name="connsiteY0" fmla="*/ 315789 h 1190625"/>
                <a:gd name="connsiteX1" fmla="*/ 224206 w 371475"/>
                <a:gd name="connsiteY1" fmla="*/ 1182564 h 1190625"/>
                <a:gd name="connsiteX2" fmla="*/ 42278 w 371475"/>
                <a:gd name="connsiteY2" fmla="*/ 1184469 h 1190625"/>
                <a:gd name="connsiteX3" fmla="*/ 13703 w 371475"/>
                <a:gd name="connsiteY3" fmla="*/ 230064 h 1190625"/>
                <a:gd name="connsiteX4" fmla="*/ 206108 w 371475"/>
                <a:gd name="connsiteY4" fmla="*/ 7179 h 1190625"/>
                <a:gd name="connsiteX5" fmla="*/ 351841 w 371475"/>
                <a:gd name="connsiteY5" fmla="*/ 315789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1190625">
                  <a:moveTo>
                    <a:pt x="351841" y="315789"/>
                  </a:moveTo>
                  <a:cubicBezTo>
                    <a:pt x="315646" y="520576"/>
                    <a:pt x="224206" y="1182564"/>
                    <a:pt x="224206" y="1182564"/>
                  </a:cubicBezTo>
                  <a:lnTo>
                    <a:pt x="42278" y="1184469"/>
                  </a:lnTo>
                  <a:cubicBezTo>
                    <a:pt x="42278" y="1184469"/>
                    <a:pt x="-11062" y="539626"/>
                    <a:pt x="13703" y="230064"/>
                  </a:cubicBezTo>
                  <a:cubicBezTo>
                    <a:pt x="25133" y="81474"/>
                    <a:pt x="68948" y="5274"/>
                    <a:pt x="206108" y="7179"/>
                  </a:cubicBezTo>
                  <a:cubicBezTo>
                    <a:pt x="386131" y="10989"/>
                    <a:pt x="386131" y="122431"/>
                    <a:pt x="351841" y="315789"/>
                  </a:cubicBezTo>
                  <a:close/>
                </a:path>
              </a:pathLst>
            </a:custGeom>
            <a:solidFill>
              <a:srgbClr val="DDD8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29">
              <a:extLst>
                <a:ext uri="{FF2B5EF4-FFF2-40B4-BE49-F238E27FC236}">
                  <a16:creationId xmlns:a16="http://schemas.microsoft.com/office/drawing/2014/main" id="{A7391CAD-91DA-4726-A1DB-B5FC52203796}"/>
                </a:ext>
              </a:extLst>
            </p:cNvPr>
            <p:cNvSpPr/>
            <p:nvPr/>
          </p:nvSpPr>
          <p:spPr>
            <a:xfrm>
              <a:off x="1018562" y="3573358"/>
              <a:ext cx="171450" cy="228600"/>
            </a:xfrm>
            <a:custGeom>
              <a:avLst/>
              <a:gdLst>
                <a:gd name="connsiteX0" fmla="*/ 137636 w 171450"/>
                <a:gd name="connsiteY0" fmla="*/ 7144 h 228600"/>
                <a:gd name="connsiteX1" fmla="*/ 166211 w 171450"/>
                <a:gd name="connsiteY1" fmla="*/ 26194 h 228600"/>
                <a:gd name="connsiteX2" fmla="*/ 34766 w 171450"/>
                <a:gd name="connsiteY2" fmla="*/ 228124 h 228600"/>
                <a:gd name="connsiteX3" fmla="*/ 7144 w 171450"/>
                <a:gd name="connsiteY3" fmla="*/ 20907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28600">
                  <a:moveTo>
                    <a:pt x="137636" y="7144"/>
                  </a:moveTo>
                  <a:lnTo>
                    <a:pt x="166211" y="26194"/>
                  </a:lnTo>
                  <a:lnTo>
                    <a:pt x="34766" y="228124"/>
                  </a:lnTo>
                  <a:lnTo>
                    <a:pt x="7144" y="209074"/>
                  </a:lnTo>
                  <a:close/>
                </a:path>
              </a:pathLst>
            </a:custGeom>
            <a:solidFill>
              <a:srgbClr val="C9C5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0">
              <a:extLst>
                <a:ext uri="{FF2B5EF4-FFF2-40B4-BE49-F238E27FC236}">
                  <a16:creationId xmlns:a16="http://schemas.microsoft.com/office/drawing/2014/main" id="{D8B36891-7E49-46A0-8630-F61EC4ADAB78}"/>
                </a:ext>
              </a:extLst>
            </p:cNvPr>
            <p:cNvSpPr/>
            <p:nvPr/>
          </p:nvSpPr>
          <p:spPr>
            <a:xfrm>
              <a:off x="834509" y="3324778"/>
              <a:ext cx="200025" cy="828675"/>
            </a:xfrm>
            <a:custGeom>
              <a:avLst/>
              <a:gdLst>
                <a:gd name="connsiteX0" fmla="*/ 8316 w 200025"/>
                <a:gd name="connsiteY0" fmla="*/ 86179 h 828675"/>
                <a:gd name="connsiteX1" fmla="*/ 28319 w 200025"/>
                <a:gd name="connsiteY1" fmla="*/ 431936 h 828675"/>
                <a:gd name="connsiteX2" fmla="*/ 71181 w 200025"/>
                <a:gd name="connsiteY2" fmla="*/ 780551 h 828675"/>
                <a:gd name="connsiteX3" fmla="*/ 169289 w 200025"/>
                <a:gd name="connsiteY3" fmla="*/ 795791 h 828675"/>
                <a:gd name="connsiteX4" fmla="*/ 193101 w 200025"/>
                <a:gd name="connsiteY4" fmla="*/ 98561 h 828675"/>
                <a:gd name="connsiteX5" fmla="*/ 8316 w 200025"/>
                <a:gd name="connsiteY5" fmla="*/ 86179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828675">
                  <a:moveTo>
                    <a:pt x="8316" y="86179"/>
                  </a:moveTo>
                  <a:cubicBezTo>
                    <a:pt x="1649" y="190954"/>
                    <a:pt x="25461" y="390979"/>
                    <a:pt x="28319" y="431936"/>
                  </a:cubicBezTo>
                  <a:cubicBezTo>
                    <a:pt x="31176" y="472894"/>
                    <a:pt x="71181" y="780551"/>
                    <a:pt x="71181" y="780551"/>
                  </a:cubicBezTo>
                  <a:cubicBezTo>
                    <a:pt x="71181" y="780551"/>
                    <a:pt x="108329" y="870086"/>
                    <a:pt x="169289" y="795791"/>
                  </a:cubicBezTo>
                  <a:cubicBezTo>
                    <a:pt x="180719" y="781504"/>
                    <a:pt x="188339" y="169999"/>
                    <a:pt x="193101" y="98561"/>
                  </a:cubicBezTo>
                  <a:cubicBezTo>
                    <a:pt x="197864" y="26171"/>
                    <a:pt x="16889" y="-58601"/>
                    <a:pt x="8316" y="86179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1">
              <a:extLst>
                <a:ext uri="{FF2B5EF4-FFF2-40B4-BE49-F238E27FC236}">
                  <a16:creationId xmlns:a16="http://schemas.microsoft.com/office/drawing/2014/main" id="{1B86FEE9-0777-4A2E-9F22-81043A845CBE}"/>
                </a:ext>
              </a:extLst>
            </p:cNvPr>
            <p:cNvSpPr/>
            <p:nvPr/>
          </p:nvSpPr>
          <p:spPr>
            <a:xfrm>
              <a:off x="629020" y="2464770"/>
              <a:ext cx="676275" cy="1209675"/>
            </a:xfrm>
            <a:custGeom>
              <a:avLst/>
              <a:gdLst>
                <a:gd name="connsiteX0" fmla="*/ 666243 w 676275"/>
                <a:gd name="connsiteY0" fmla="*/ 629004 h 1209675"/>
                <a:gd name="connsiteX1" fmla="*/ 634810 w 676275"/>
                <a:gd name="connsiteY1" fmla="*/ 1174787 h 1209675"/>
                <a:gd name="connsiteX2" fmla="*/ 288100 w 676275"/>
                <a:gd name="connsiteY2" fmla="*/ 1204314 h 1209675"/>
                <a:gd name="connsiteX3" fmla="*/ 13780 w 676275"/>
                <a:gd name="connsiteY3" fmla="*/ 1122399 h 1209675"/>
                <a:gd name="connsiteX4" fmla="*/ 10923 w 676275"/>
                <a:gd name="connsiteY4" fmla="*/ 477557 h 1209675"/>
                <a:gd name="connsiteX5" fmla="*/ 115698 w 676275"/>
                <a:gd name="connsiteY5" fmla="*/ 42264 h 1209675"/>
                <a:gd name="connsiteX6" fmla="*/ 405258 w 676275"/>
                <a:gd name="connsiteY6" fmla="*/ 83221 h 1209675"/>
                <a:gd name="connsiteX7" fmla="*/ 616713 w 676275"/>
                <a:gd name="connsiteY7" fmla="*/ 322299 h 1209675"/>
                <a:gd name="connsiteX8" fmla="*/ 666243 w 676275"/>
                <a:gd name="connsiteY8" fmla="*/ 629004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5" h="1209675">
                  <a:moveTo>
                    <a:pt x="666243" y="629004"/>
                  </a:moveTo>
                  <a:cubicBezTo>
                    <a:pt x="602425" y="927137"/>
                    <a:pt x="634810" y="1174787"/>
                    <a:pt x="634810" y="1174787"/>
                  </a:cubicBezTo>
                  <a:cubicBezTo>
                    <a:pt x="634810" y="1174787"/>
                    <a:pt x="466218" y="1216697"/>
                    <a:pt x="288100" y="1204314"/>
                  </a:cubicBezTo>
                  <a:cubicBezTo>
                    <a:pt x="109983" y="1190979"/>
                    <a:pt x="13780" y="1122399"/>
                    <a:pt x="13780" y="1122399"/>
                  </a:cubicBezTo>
                  <a:cubicBezTo>
                    <a:pt x="13780" y="1122399"/>
                    <a:pt x="88075" y="850937"/>
                    <a:pt x="10923" y="477557"/>
                  </a:cubicBezTo>
                  <a:cubicBezTo>
                    <a:pt x="-14795" y="350874"/>
                    <a:pt x="98553" y="65124"/>
                    <a:pt x="115698" y="42264"/>
                  </a:cubicBezTo>
                  <a:cubicBezTo>
                    <a:pt x="165228" y="-25364"/>
                    <a:pt x="355728" y="13689"/>
                    <a:pt x="405258" y="83221"/>
                  </a:cubicBezTo>
                  <a:cubicBezTo>
                    <a:pt x="462408" y="162279"/>
                    <a:pt x="529083" y="337539"/>
                    <a:pt x="616713" y="322299"/>
                  </a:cubicBezTo>
                  <a:cubicBezTo>
                    <a:pt x="617665" y="321347"/>
                    <a:pt x="706248" y="441361"/>
                    <a:pt x="666243" y="629004"/>
                  </a:cubicBezTo>
                  <a:close/>
                </a:path>
              </a:pathLst>
            </a:custGeom>
            <a:solidFill>
              <a:srgbClr val="558B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7" name="Freeform: Shape 32">
              <a:extLst>
                <a:ext uri="{FF2B5EF4-FFF2-40B4-BE49-F238E27FC236}">
                  <a16:creationId xmlns:a16="http://schemas.microsoft.com/office/drawing/2014/main" id="{B4BA7949-2FD2-413B-BBB2-0C293B8CB00A}"/>
                </a:ext>
              </a:extLst>
            </p:cNvPr>
            <p:cNvSpPr/>
            <p:nvPr/>
          </p:nvSpPr>
          <p:spPr>
            <a:xfrm>
              <a:off x="765149" y="2576007"/>
              <a:ext cx="342900" cy="876300"/>
            </a:xfrm>
            <a:custGeom>
              <a:avLst/>
              <a:gdLst>
                <a:gd name="connsiteX0" fmla="*/ 7191 w 342900"/>
                <a:gd name="connsiteY0" fmla="*/ 156770 h 876300"/>
                <a:gd name="connsiteX1" fmla="*/ 60531 w 342900"/>
                <a:gd name="connsiteY1" fmla="*/ 817805 h 876300"/>
                <a:gd name="connsiteX2" fmla="*/ 310086 w 342900"/>
                <a:gd name="connsiteY2" fmla="*/ 837807 h 876300"/>
                <a:gd name="connsiteX3" fmla="*/ 337709 w 342900"/>
                <a:gd name="connsiteY3" fmla="*/ 265355 h 876300"/>
                <a:gd name="connsiteX4" fmla="*/ 248174 w 342900"/>
                <a:gd name="connsiteY4" fmla="*/ 28182 h 876300"/>
                <a:gd name="connsiteX5" fmla="*/ 7191 w 342900"/>
                <a:gd name="connsiteY5" fmla="*/ 15677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7191" y="156770"/>
                  </a:moveTo>
                  <a:cubicBezTo>
                    <a:pt x="9096" y="206300"/>
                    <a:pt x="56721" y="776847"/>
                    <a:pt x="60531" y="817805"/>
                  </a:cubicBezTo>
                  <a:cubicBezTo>
                    <a:pt x="65294" y="858762"/>
                    <a:pt x="305324" y="901625"/>
                    <a:pt x="310086" y="837807"/>
                  </a:cubicBezTo>
                  <a:cubicBezTo>
                    <a:pt x="314849" y="773990"/>
                    <a:pt x="330089" y="319647"/>
                    <a:pt x="337709" y="265355"/>
                  </a:cubicBezTo>
                  <a:cubicBezTo>
                    <a:pt x="345329" y="211062"/>
                    <a:pt x="316754" y="56757"/>
                    <a:pt x="248174" y="28182"/>
                  </a:cubicBezTo>
                  <a:cubicBezTo>
                    <a:pt x="60531" y="-48970"/>
                    <a:pt x="5286" y="107240"/>
                    <a:pt x="7191" y="156770"/>
                  </a:cubicBezTo>
                  <a:close/>
                </a:path>
              </a:pathLst>
            </a:custGeom>
            <a:solidFill>
              <a:srgbClr val="4A8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8" name="Freeform: Shape 33">
              <a:extLst>
                <a:ext uri="{FF2B5EF4-FFF2-40B4-BE49-F238E27FC236}">
                  <a16:creationId xmlns:a16="http://schemas.microsoft.com/office/drawing/2014/main" id="{BF4D307B-5CD3-4E57-8A25-F0012D04C844}"/>
                </a:ext>
              </a:extLst>
            </p:cNvPr>
            <p:cNvSpPr/>
            <p:nvPr/>
          </p:nvSpPr>
          <p:spPr>
            <a:xfrm>
              <a:off x="818008" y="3290607"/>
              <a:ext cx="257175" cy="771525"/>
            </a:xfrm>
            <a:custGeom>
              <a:avLst/>
              <a:gdLst>
                <a:gd name="connsiteX0" fmla="*/ 256275 w 257175"/>
                <a:gd name="connsiteY0" fmla="*/ 117492 h 771525"/>
                <a:gd name="connsiteX1" fmla="*/ 241035 w 257175"/>
                <a:gd name="connsiteY1" fmla="*/ 455629 h 771525"/>
                <a:gd name="connsiteX2" fmla="*/ 206745 w 257175"/>
                <a:gd name="connsiteY2" fmla="*/ 747094 h 771525"/>
                <a:gd name="connsiteX3" fmla="*/ 67680 w 257175"/>
                <a:gd name="connsiteY3" fmla="*/ 756619 h 771525"/>
                <a:gd name="connsiteX4" fmla="*/ 12435 w 257175"/>
                <a:gd name="connsiteY4" fmla="*/ 184167 h 771525"/>
                <a:gd name="connsiteX5" fmla="*/ 18150 w 257175"/>
                <a:gd name="connsiteY5" fmla="*/ 55579 h 771525"/>
                <a:gd name="connsiteX6" fmla="*/ 256275 w 257175"/>
                <a:gd name="connsiteY6" fmla="*/ 11749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771525">
                  <a:moveTo>
                    <a:pt x="256275" y="117492"/>
                  </a:moveTo>
                  <a:cubicBezTo>
                    <a:pt x="256275" y="117492"/>
                    <a:pt x="249608" y="295609"/>
                    <a:pt x="241035" y="455629"/>
                  </a:cubicBezTo>
                  <a:cubicBezTo>
                    <a:pt x="231510" y="615649"/>
                    <a:pt x="206745" y="747094"/>
                    <a:pt x="206745" y="747094"/>
                  </a:cubicBezTo>
                  <a:cubicBezTo>
                    <a:pt x="206745" y="747094"/>
                    <a:pt x="132450" y="781384"/>
                    <a:pt x="67680" y="756619"/>
                  </a:cubicBezTo>
                  <a:cubicBezTo>
                    <a:pt x="67680" y="756619"/>
                    <a:pt x="23865" y="264177"/>
                    <a:pt x="12435" y="184167"/>
                  </a:cubicBezTo>
                  <a:cubicBezTo>
                    <a:pt x="1005" y="104157"/>
                    <a:pt x="10530" y="96537"/>
                    <a:pt x="18150" y="55579"/>
                  </a:cubicBezTo>
                  <a:cubicBezTo>
                    <a:pt x="30533" y="-12048"/>
                    <a:pt x="248655" y="-23478"/>
                    <a:pt x="256275" y="117492"/>
                  </a:cubicBezTo>
                  <a:close/>
                </a:path>
              </a:pathLst>
            </a:custGeom>
            <a:solidFill>
              <a:srgbClr val="4A8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9" name="Freeform: Shape 34">
              <a:extLst>
                <a:ext uri="{FF2B5EF4-FFF2-40B4-BE49-F238E27FC236}">
                  <a16:creationId xmlns:a16="http://schemas.microsoft.com/office/drawing/2014/main" id="{13EE9F4E-668B-49B4-843B-E3BDFDB6C3E2}"/>
                </a:ext>
              </a:extLst>
            </p:cNvPr>
            <p:cNvSpPr/>
            <p:nvPr/>
          </p:nvSpPr>
          <p:spPr>
            <a:xfrm>
              <a:off x="545807" y="2498580"/>
              <a:ext cx="771525" cy="2019300"/>
            </a:xfrm>
            <a:custGeom>
              <a:avLst/>
              <a:gdLst>
                <a:gd name="connsiteX0" fmla="*/ 651349 w 771525"/>
                <a:gd name="connsiteY0" fmla="*/ 186572 h 2019300"/>
                <a:gd name="connsiteX1" fmla="*/ 175099 w 771525"/>
                <a:gd name="connsiteY1" fmla="*/ 11312 h 2019300"/>
                <a:gd name="connsiteX2" fmla="*/ 54131 w 771525"/>
                <a:gd name="connsiteY2" fmla="*/ 720924 h 2019300"/>
                <a:gd name="connsiteX3" fmla="*/ 9364 w 771525"/>
                <a:gd name="connsiteY3" fmla="*/ 1637229 h 2019300"/>
                <a:gd name="connsiteX4" fmla="*/ 13174 w 771525"/>
                <a:gd name="connsiteY4" fmla="*/ 2003942 h 2019300"/>
                <a:gd name="connsiteX5" fmla="*/ 771364 w 771525"/>
                <a:gd name="connsiteY5" fmla="*/ 2016324 h 2019300"/>
                <a:gd name="connsiteX6" fmla="*/ 771364 w 771525"/>
                <a:gd name="connsiteY6" fmla="*/ 720924 h 2019300"/>
                <a:gd name="connsiteX7" fmla="*/ 651349 w 771525"/>
                <a:gd name="connsiteY7" fmla="*/ 186572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2019300">
                  <a:moveTo>
                    <a:pt x="651349" y="186572"/>
                  </a:moveTo>
                  <a:cubicBezTo>
                    <a:pt x="651349" y="186572"/>
                    <a:pt x="226534" y="-24883"/>
                    <a:pt x="175099" y="11312"/>
                  </a:cubicBezTo>
                  <a:cubicBezTo>
                    <a:pt x="175099" y="11312"/>
                    <a:pt x="28414" y="128469"/>
                    <a:pt x="54131" y="720924"/>
                  </a:cubicBezTo>
                  <a:cubicBezTo>
                    <a:pt x="61751" y="891422"/>
                    <a:pt x="26509" y="1128594"/>
                    <a:pt x="9364" y="1637229"/>
                  </a:cubicBezTo>
                  <a:cubicBezTo>
                    <a:pt x="2696" y="1831539"/>
                    <a:pt x="13174" y="2003942"/>
                    <a:pt x="13174" y="2003942"/>
                  </a:cubicBezTo>
                  <a:cubicBezTo>
                    <a:pt x="13174" y="2003942"/>
                    <a:pt x="446561" y="2026802"/>
                    <a:pt x="771364" y="2016324"/>
                  </a:cubicBezTo>
                  <a:cubicBezTo>
                    <a:pt x="771364" y="2016324"/>
                    <a:pt x="776126" y="1376244"/>
                    <a:pt x="771364" y="720924"/>
                  </a:cubicBezTo>
                  <a:cubicBezTo>
                    <a:pt x="771364" y="549474"/>
                    <a:pt x="695164" y="381834"/>
                    <a:pt x="651349" y="186572"/>
                  </a:cubicBezTo>
                  <a:close/>
                </a:path>
              </a:pathLst>
            </a:custGeom>
            <a:solidFill>
              <a:srgbClr val="F5F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0" name="Freeform: Shape 35">
              <a:extLst>
                <a:ext uri="{FF2B5EF4-FFF2-40B4-BE49-F238E27FC236}">
                  <a16:creationId xmlns:a16="http://schemas.microsoft.com/office/drawing/2014/main" id="{7D459DFD-F74F-48B6-869C-578D1A331B06}"/>
                </a:ext>
              </a:extLst>
            </p:cNvPr>
            <p:cNvSpPr/>
            <p:nvPr/>
          </p:nvSpPr>
          <p:spPr>
            <a:xfrm>
              <a:off x="1173819" y="3807673"/>
              <a:ext cx="104775" cy="352425"/>
            </a:xfrm>
            <a:custGeom>
              <a:avLst/>
              <a:gdLst>
                <a:gd name="connsiteX0" fmla="*/ 98584 w 104775"/>
                <a:gd name="connsiteY0" fmla="*/ 7144 h 352425"/>
                <a:gd name="connsiteX1" fmla="*/ 98584 w 104775"/>
                <a:gd name="connsiteY1" fmla="*/ 353854 h 352425"/>
                <a:gd name="connsiteX2" fmla="*/ 7144 w 104775"/>
                <a:gd name="connsiteY2" fmla="*/ 346234 h 352425"/>
                <a:gd name="connsiteX3" fmla="*/ 7144 w 104775"/>
                <a:gd name="connsiteY3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52425">
                  <a:moveTo>
                    <a:pt x="98584" y="7144"/>
                  </a:moveTo>
                  <a:lnTo>
                    <a:pt x="98584" y="353854"/>
                  </a:lnTo>
                  <a:lnTo>
                    <a:pt x="7144" y="3462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1EF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1" name="Freeform: Shape 36">
              <a:extLst>
                <a:ext uri="{FF2B5EF4-FFF2-40B4-BE49-F238E27FC236}">
                  <a16:creationId xmlns:a16="http://schemas.microsoft.com/office/drawing/2014/main" id="{744C02EB-288C-4416-9F89-488CCB4265A9}"/>
                </a:ext>
              </a:extLst>
            </p:cNvPr>
            <p:cNvSpPr/>
            <p:nvPr/>
          </p:nvSpPr>
          <p:spPr>
            <a:xfrm>
              <a:off x="1173819" y="3807673"/>
              <a:ext cx="104775" cy="95250"/>
            </a:xfrm>
            <a:custGeom>
              <a:avLst/>
              <a:gdLst>
                <a:gd name="connsiteX0" fmla="*/ 7144 w 104775"/>
                <a:gd name="connsiteY0" fmla="*/ 7144 h 95250"/>
                <a:gd name="connsiteX1" fmla="*/ 98584 w 104775"/>
                <a:gd name="connsiteY1" fmla="*/ 7144 h 95250"/>
                <a:gd name="connsiteX2" fmla="*/ 98584 w 104775"/>
                <a:gd name="connsiteY2" fmla="*/ 93821 h 95250"/>
                <a:gd name="connsiteX3" fmla="*/ 7144 w 104775"/>
                <a:gd name="connsiteY3" fmla="*/ 938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95250">
                  <a:moveTo>
                    <a:pt x="7144" y="7144"/>
                  </a:moveTo>
                  <a:lnTo>
                    <a:pt x="98584" y="7144"/>
                  </a:lnTo>
                  <a:lnTo>
                    <a:pt x="98584" y="93821"/>
                  </a:lnTo>
                  <a:lnTo>
                    <a:pt x="7144" y="93821"/>
                  </a:ln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2" name="Freeform: Shape 37">
              <a:extLst>
                <a:ext uri="{FF2B5EF4-FFF2-40B4-BE49-F238E27FC236}">
                  <a16:creationId xmlns:a16="http://schemas.microsoft.com/office/drawing/2014/main" id="{E93D1381-B658-447A-89B5-ABF140F2149B}"/>
                </a:ext>
              </a:extLst>
            </p:cNvPr>
            <p:cNvSpPr/>
            <p:nvPr/>
          </p:nvSpPr>
          <p:spPr>
            <a:xfrm>
              <a:off x="948077" y="2965592"/>
              <a:ext cx="342900" cy="38100"/>
            </a:xfrm>
            <a:custGeom>
              <a:avLst/>
              <a:gdLst>
                <a:gd name="connsiteX0" fmla="*/ 335756 w 342900"/>
                <a:gd name="connsiteY0" fmla="*/ 37695 h 38100"/>
                <a:gd name="connsiteX1" fmla="*/ 339566 w 342900"/>
                <a:gd name="connsiteY1" fmla="*/ 18645 h 38100"/>
                <a:gd name="connsiteX2" fmla="*/ 7144 w 342900"/>
                <a:gd name="connsiteY2" fmla="*/ 17692 h 38100"/>
                <a:gd name="connsiteX3" fmla="*/ 9049 w 342900"/>
                <a:gd name="connsiteY3" fmla="*/ 36742 h 38100"/>
                <a:gd name="connsiteX4" fmla="*/ 335756 w 342900"/>
                <a:gd name="connsiteY4" fmla="*/ 3769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38100">
                  <a:moveTo>
                    <a:pt x="335756" y="37695"/>
                  </a:moveTo>
                  <a:lnTo>
                    <a:pt x="339566" y="18645"/>
                  </a:lnTo>
                  <a:cubicBezTo>
                    <a:pt x="334804" y="17692"/>
                    <a:pt x="213836" y="-6120"/>
                    <a:pt x="7144" y="17692"/>
                  </a:cubicBezTo>
                  <a:lnTo>
                    <a:pt x="9049" y="36742"/>
                  </a:lnTo>
                  <a:cubicBezTo>
                    <a:pt x="212884" y="12930"/>
                    <a:pt x="334804" y="37695"/>
                    <a:pt x="335756" y="37695"/>
                  </a:cubicBezTo>
                  <a:close/>
                </a:path>
              </a:pathLst>
            </a:custGeom>
            <a:solidFill>
              <a:srgbClr val="89D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3" name="Freeform: Shape 38">
              <a:extLst>
                <a:ext uri="{FF2B5EF4-FFF2-40B4-BE49-F238E27FC236}">
                  <a16:creationId xmlns:a16="http://schemas.microsoft.com/office/drawing/2014/main" id="{C58D4195-1003-416E-80C3-A04F1B6504B8}"/>
                </a:ext>
              </a:extLst>
            </p:cNvPr>
            <p:cNvSpPr/>
            <p:nvPr/>
          </p:nvSpPr>
          <p:spPr>
            <a:xfrm>
              <a:off x="711857" y="2417023"/>
              <a:ext cx="609600" cy="1009650"/>
            </a:xfrm>
            <a:custGeom>
              <a:avLst/>
              <a:gdLst>
                <a:gd name="connsiteX0" fmla="*/ 52864 w 609600"/>
                <a:gd name="connsiteY0" fmla="*/ 7144 h 1009650"/>
                <a:gd name="connsiteX1" fmla="*/ 7144 w 609600"/>
                <a:gd name="connsiteY1" fmla="*/ 93821 h 1009650"/>
                <a:gd name="connsiteX2" fmla="*/ 473869 w 609600"/>
                <a:gd name="connsiteY2" fmla="*/ 350044 h 1009650"/>
                <a:gd name="connsiteX3" fmla="*/ 604361 w 609600"/>
                <a:gd name="connsiteY3" fmla="*/ 1004411 h 1009650"/>
                <a:gd name="connsiteX4" fmla="*/ 493871 w 609600"/>
                <a:gd name="connsiteY4" fmla="*/ 251936 h 1009650"/>
                <a:gd name="connsiteX5" fmla="*/ 52864 w 609600"/>
                <a:gd name="connsiteY5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" h="1009650">
                  <a:moveTo>
                    <a:pt x="52864" y="7144"/>
                  </a:moveTo>
                  <a:cubicBezTo>
                    <a:pt x="52864" y="7144"/>
                    <a:pt x="32861" y="51911"/>
                    <a:pt x="7144" y="93821"/>
                  </a:cubicBezTo>
                  <a:cubicBezTo>
                    <a:pt x="7144" y="93821"/>
                    <a:pt x="447199" y="268129"/>
                    <a:pt x="473869" y="350044"/>
                  </a:cubicBezTo>
                  <a:cubicBezTo>
                    <a:pt x="519589" y="492919"/>
                    <a:pt x="604361" y="1004411"/>
                    <a:pt x="604361" y="1004411"/>
                  </a:cubicBezTo>
                  <a:cubicBezTo>
                    <a:pt x="604361" y="1004411"/>
                    <a:pt x="611029" y="401479"/>
                    <a:pt x="493871" y="251936"/>
                  </a:cubicBezTo>
                  <a:cubicBezTo>
                    <a:pt x="415766" y="152876"/>
                    <a:pt x="153829" y="89059"/>
                    <a:pt x="52864" y="7144"/>
                  </a:cubicBez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4" name="Freeform: Shape 39">
              <a:extLst>
                <a:ext uri="{FF2B5EF4-FFF2-40B4-BE49-F238E27FC236}">
                  <a16:creationId xmlns:a16="http://schemas.microsoft.com/office/drawing/2014/main" id="{A1720864-4A0E-4B76-A76F-AAD6034C632E}"/>
                </a:ext>
              </a:extLst>
            </p:cNvPr>
            <p:cNvSpPr/>
            <p:nvPr/>
          </p:nvSpPr>
          <p:spPr>
            <a:xfrm>
              <a:off x="711139" y="6420248"/>
              <a:ext cx="142875" cy="85725"/>
            </a:xfrm>
            <a:custGeom>
              <a:avLst/>
              <a:gdLst>
                <a:gd name="connsiteX0" fmla="*/ 135731 w 142875"/>
                <a:gd name="connsiteY0" fmla="*/ 79534 h 85725"/>
                <a:gd name="connsiteX1" fmla="*/ 7144 w 142875"/>
                <a:gd name="connsiteY1" fmla="*/ 79534 h 85725"/>
                <a:gd name="connsiteX2" fmla="*/ 7144 w 142875"/>
                <a:gd name="connsiteY2" fmla="*/ 7144 h 85725"/>
                <a:gd name="connsiteX3" fmla="*/ 135731 w 142875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85725">
                  <a:moveTo>
                    <a:pt x="135731" y="79534"/>
                  </a:moveTo>
                  <a:lnTo>
                    <a:pt x="7144" y="79534"/>
                  </a:lnTo>
                  <a:lnTo>
                    <a:pt x="7144" y="7144"/>
                  </a:lnTo>
                  <a:lnTo>
                    <a:pt x="135731" y="7144"/>
                  </a:lnTo>
                  <a:close/>
                </a:path>
              </a:pathLst>
            </a:custGeom>
            <a:solidFill>
              <a:srgbClr val="3835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5" name="Freeform: Shape 40">
              <a:extLst>
                <a:ext uri="{FF2B5EF4-FFF2-40B4-BE49-F238E27FC236}">
                  <a16:creationId xmlns:a16="http://schemas.microsoft.com/office/drawing/2014/main" id="{B3CB8CF9-30F4-45FC-9837-949060D66E84}"/>
                </a:ext>
              </a:extLst>
            </p:cNvPr>
            <p:cNvSpPr/>
            <p:nvPr/>
          </p:nvSpPr>
          <p:spPr>
            <a:xfrm>
              <a:off x="710649" y="6320368"/>
              <a:ext cx="552450" cy="209550"/>
            </a:xfrm>
            <a:custGeom>
              <a:avLst/>
              <a:gdLst>
                <a:gd name="connsiteX0" fmla="*/ 407449 w 552450"/>
                <a:gd name="connsiteY0" fmla="*/ 100489 h 209550"/>
                <a:gd name="connsiteX1" fmla="*/ 544610 w 552450"/>
                <a:gd name="connsiteY1" fmla="*/ 154781 h 209550"/>
                <a:gd name="connsiteX2" fmla="*/ 434120 w 552450"/>
                <a:gd name="connsiteY2" fmla="*/ 208121 h 209550"/>
                <a:gd name="connsiteX3" fmla="*/ 227427 w 552450"/>
                <a:gd name="connsiteY3" fmla="*/ 170021 h 209550"/>
                <a:gd name="connsiteX4" fmla="*/ 107412 w 552450"/>
                <a:gd name="connsiteY4" fmla="*/ 130016 h 209550"/>
                <a:gd name="connsiteX5" fmla="*/ 9304 w 552450"/>
                <a:gd name="connsiteY5" fmla="*/ 123348 h 209550"/>
                <a:gd name="connsiteX6" fmla="*/ 27402 w 552450"/>
                <a:gd name="connsiteY6" fmla="*/ 7144 h 209550"/>
                <a:gd name="connsiteX7" fmla="*/ 202662 w 552450"/>
                <a:gd name="connsiteY7" fmla="*/ 76676 h 209550"/>
                <a:gd name="connsiteX8" fmla="*/ 407449 w 552450"/>
                <a:gd name="connsiteY8" fmla="*/ 1004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209550">
                  <a:moveTo>
                    <a:pt x="407449" y="100489"/>
                  </a:moveTo>
                  <a:cubicBezTo>
                    <a:pt x="407449" y="100489"/>
                    <a:pt x="523655" y="123348"/>
                    <a:pt x="544610" y="154781"/>
                  </a:cubicBezTo>
                  <a:cubicBezTo>
                    <a:pt x="565564" y="187166"/>
                    <a:pt x="513177" y="206216"/>
                    <a:pt x="434120" y="208121"/>
                  </a:cubicBezTo>
                  <a:cubicBezTo>
                    <a:pt x="356015" y="210026"/>
                    <a:pt x="285529" y="195739"/>
                    <a:pt x="227427" y="170021"/>
                  </a:cubicBezTo>
                  <a:cubicBezTo>
                    <a:pt x="169324" y="144303"/>
                    <a:pt x="142654" y="134778"/>
                    <a:pt x="107412" y="130016"/>
                  </a:cubicBezTo>
                  <a:cubicBezTo>
                    <a:pt x="72169" y="125253"/>
                    <a:pt x="14067" y="136684"/>
                    <a:pt x="9304" y="123348"/>
                  </a:cubicBezTo>
                  <a:cubicBezTo>
                    <a:pt x="4542" y="110966"/>
                    <a:pt x="6447" y="29051"/>
                    <a:pt x="27402" y="7144"/>
                  </a:cubicBezTo>
                  <a:cubicBezTo>
                    <a:pt x="27402" y="7144"/>
                    <a:pt x="89314" y="15716"/>
                    <a:pt x="202662" y="76676"/>
                  </a:cubicBezTo>
                  <a:cubicBezTo>
                    <a:pt x="316962" y="137636"/>
                    <a:pt x="400782" y="117634"/>
                    <a:pt x="407449" y="100489"/>
                  </a:cubicBezTo>
                  <a:close/>
                </a:path>
              </a:pathLst>
            </a:custGeom>
            <a:solidFill>
              <a:srgbClr val="423E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6" name="Freeform: Shape 41">
              <a:extLst>
                <a:ext uri="{FF2B5EF4-FFF2-40B4-BE49-F238E27FC236}">
                  <a16:creationId xmlns:a16="http://schemas.microsoft.com/office/drawing/2014/main" id="{89A1ABAA-A61D-4B5E-AE40-FAC2EA7DC1A4}"/>
                </a:ext>
              </a:extLst>
            </p:cNvPr>
            <p:cNvSpPr/>
            <p:nvPr/>
          </p:nvSpPr>
          <p:spPr>
            <a:xfrm>
              <a:off x="721382" y="2376113"/>
              <a:ext cx="609600" cy="571500"/>
            </a:xfrm>
            <a:custGeom>
              <a:avLst/>
              <a:gdLst>
                <a:gd name="connsiteX0" fmla="*/ 573881 w 609600"/>
                <a:gd name="connsiteY0" fmla="*/ 573834 h 571500"/>
                <a:gd name="connsiteX1" fmla="*/ 609124 w 609600"/>
                <a:gd name="connsiteY1" fmla="*/ 567167 h 571500"/>
                <a:gd name="connsiteX2" fmla="*/ 202406 w 609600"/>
                <a:gd name="connsiteY2" fmla="*/ 156639 h 571500"/>
                <a:gd name="connsiteX3" fmla="*/ 46196 w 609600"/>
                <a:gd name="connsiteY3" fmla="*/ 42339 h 571500"/>
                <a:gd name="connsiteX4" fmla="*/ 46196 w 609600"/>
                <a:gd name="connsiteY4" fmla="*/ 9954 h 571500"/>
                <a:gd name="connsiteX5" fmla="*/ 46196 w 609600"/>
                <a:gd name="connsiteY5" fmla="*/ 9954 h 571500"/>
                <a:gd name="connsiteX6" fmla="*/ 7144 w 609600"/>
                <a:gd name="connsiteY6" fmla="*/ 29004 h 571500"/>
                <a:gd name="connsiteX7" fmla="*/ 9049 w 609600"/>
                <a:gd name="connsiteY7" fmla="*/ 39481 h 571500"/>
                <a:gd name="connsiteX8" fmla="*/ 188119 w 609600"/>
                <a:gd name="connsiteY8" fmla="*/ 189024 h 571500"/>
                <a:gd name="connsiteX9" fmla="*/ 573881 w 609600"/>
                <a:gd name="connsiteY9" fmla="*/ 57383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571500">
                  <a:moveTo>
                    <a:pt x="573881" y="573834"/>
                  </a:moveTo>
                  <a:lnTo>
                    <a:pt x="609124" y="567167"/>
                  </a:lnTo>
                  <a:cubicBezTo>
                    <a:pt x="584359" y="444294"/>
                    <a:pt x="426244" y="257604"/>
                    <a:pt x="202406" y="156639"/>
                  </a:cubicBezTo>
                  <a:cubicBezTo>
                    <a:pt x="73819" y="98536"/>
                    <a:pt x="50959" y="64246"/>
                    <a:pt x="46196" y="42339"/>
                  </a:cubicBezTo>
                  <a:cubicBezTo>
                    <a:pt x="43339" y="28051"/>
                    <a:pt x="46196" y="9954"/>
                    <a:pt x="46196" y="9954"/>
                  </a:cubicBezTo>
                  <a:lnTo>
                    <a:pt x="46196" y="9954"/>
                  </a:lnTo>
                  <a:cubicBezTo>
                    <a:pt x="33814" y="1381"/>
                    <a:pt x="9049" y="13764"/>
                    <a:pt x="7144" y="29004"/>
                  </a:cubicBezTo>
                  <a:cubicBezTo>
                    <a:pt x="7144" y="31861"/>
                    <a:pt x="8096" y="35671"/>
                    <a:pt x="9049" y="39481"/>
                  </a:cubicBezTo>
                  <a:cubicBezTo>
                    <a:pt x="19526" y="89011"/>
                    <a:pt x="79534" y="139494"/>
                    <a:pt x="188119" y="189024"/>
                  </a:cubicBezTo>
                  <a:cubicBezTo>
                    <a:pt x="422434" y="294751"/>
                    <a:pt x="554831" y="477631"/>
                    <a:pt x="573881" y="573834"/>
                  </a:cubicBezTo>
                  <a:close/>
                </a:path>
              </a:pathLst>
            </a:custGeom>
            <a:solidFill>
              <a:srgbClr val="746B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7" name="Freeform: Shape 42">
              <a:extLst>
                <a:ext uri="{FF2B5EF4-FFF2-40B4-BE49-F238E27FC236}">
                  <a16:creationId xmlns:a16="http://schemas.microsoft.com/office/drawing/2014/main" id="{91CF7961-DC0C-43B7-8B88-1D1481379CC9}"/>
                </a:ext>
              </a:extLst>
            </p:cNvPr>
            <p:cNvSpPr/>
            <p:nvPr/>
          </p:nvSpPr>
          <p:spPr>
            <a:xfrm>
              <a:off x="1233310" y="2882557"/>
              <a:ext cx="161925" cy="219075"/>
            </a:xfrm>
            <a:custGeom>
              <a:avLst/>
              <a:gdLst>
                <a:gd name="connsiteX0" fmla="*/ 148083 w 161925"/>
                <a:gd name="connsiteY0" fmla="*/ 104405 h 219075"/>
                <a:gd name="connsiteX1" fmla="*/ 95296 w 161925"/>
                <a:gd name="connsiteY1" fmla="*/ 208552 h 219075"/>
                <a:gd name="connsiteX2" fmla="*/ 19463 w 161925"/>
                <a:gd name="connsiteY2" fmla="*/ 119769 h 219075"/>
                <a:gd name="connsiteX3" fmla="*/ 72250 w 161925"/>
                <a:gd name="connsiteY3" fmla="*/ 15622 h 219075"/>
                <a:gd name="connsiteX4" fmla="*/ 148083 w 161925"/>
                <a:gd name="connsiteY4" fmla="*/ 10440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19075">
                  <a:moveTo>
                    <a:pt x="148083" y="104405"/>
                  </a:moveTo>
                  <a:cubicBezTo>
                    <a:pt x="154447" y="157682"/>
                    <a:pt x="130813" y="204310"/>
                    <a:pt x="95296" y="208552"/>
                  </a:cubicBezTo>
                  <a:cubicBezTo>
                    <a:pt x="59778" y="212795"/>
                    <a:pt x="25827" y="173045"/>
                    <a:pt x="19463" y="119769"/>
                  </a:cubicBezTo>
                  <a:cubicBezTo>
                    <a:pt x="13099" y="66493"/>
                    <a:pt x="36733" y="19865"/>
                    <a:pt x="72250" y="15622"/>
                  </a:cubicBezTo>
                  <a:cubicBezTo>
                    <a:pt x="107768" y="11380"/>
                    <a:pt x="141719" y="51129"/>
                    <a:pt x="148083" y="104405"/>
                  </a:cubicBezTo>
                  <a:close/>
                </a:path>
              </a:pathLst>
            </a:custGeom>
            <a:solidFill>
              <a:srgbClr val="746B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8" name="Freeform: Shape 43">
              <a:extLst>
                <a:ext uri="{FF2B5EF4-FFF2-40B4-BE49-F238E27FC236}">
                  <a16:creationId xmlns:a16="http://schemas.microsoft.com/office/drawing/2014/main" id="{63698D4C-B090-4E8A-AC44-E7058AE2DF0C}"/>
                </a:ext>
              </a:extLst>
            </p:cNvPr>
            <p:cNvSpPr/>
            <p:nvPr/>
          </p:nvSpPr>
          <p:spPr>
            <a:xfrm>
              <a:off x="1257923" y="2900578"/>
              <a:ext cx="123825" cy="180975"/>
            </a:xfrm>
            <a:custGeom>
              <a:avLst/>
              <a:gdLst>
                <a:gd name="connsiteX0" fmla="*/ 114130 w 123825"/>
                <a:gd name="connsiteY0" fmla="*/ 89274 h 180975"/>
                <a:gd name="connsiteX1" fmla="*/ 75620 w 123825"/>
                <a:gd name="connsiteY1" fmla="*/ 176374 h 180975"/>
                <a:gd name="connsiteX2" fmla="*/ 17664 w 123825"/>
                <a:gd name="connsiteY2" fmla="*/ 100807 h 180975"/>
                <a:gd name="connsiteX3" fmla="*/ 56174 w 123825"/>
                <a:gd name="connsiteY3" fmla="*/ 13707 h 180975"/>
                <a:gd name="connsiteX4" fmla="*/ 114130 w 123825"/>
                <a:gd name="connsiteY4" fmla="*/ 8927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80975">
                  <a:moveTo>
                    <a:pt x="114130" y="89274"/>
                  </a:moveTo>
                  <a:cubicBezTo>
                    <a:pt x="119500" y="134194"/>
                    <a:pt x="102258" y="173190"/>
                    <a:pt x="75620" y="176374"/>
                  </a:cubicBezTo>
                  <a:cubicBezTo>
                    <a:pt x="48982" y="179559"/>
                    <a:pt x="23034" y="145726"/>
                    <a:pt x="17664" y="100807"/>
                  </a:cubicBezTo>
                  <a:cubicBezTo>
                    <a:pt x="12294" y="55888"/>
                    <a:pt x="29536" y="16892"/>
                    <a:pt x="56174" y="13707"/>
                  </a:cubicBezTo>
                  <a:cubicBezTo>
                    <a:pt x="82812" y="10523"/>
                    <a:pt x="108760" y="44355"/>
                    <a:pt x="114130" y="89274"/>
                  </a:cubicBezTo>
                  <a:close/>
                </a:path>
              </a:pathLst>
            </a:custGeom>
            <a:solidFill>
              <a:srgbClr val="F2FA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9" name="Freeform: Shape 44">
              <a:extLst>
                <a:ext uri="{FF2B5EF4-FFF2-40B4-BE49-F238E27FC236}">
                  <a16:creationId xmlns:a16="http://schemas.microsoft.com/office/drawing/2014/main" id="{E348F1B0-433A-478C-9E8D-DB5E4FB0D0AD}"/>
                </a:ext>
              </a:extLst>
            </p:cNvPr>
            <p:cNvSpPr/>
            <p:nvPr/>
          </p:nvSpPr>
          <p:spPr>
            <a:xfrm>
              <a:off x="1872038" y="3093497"/>
              <a:ext cx="390525" cy="209550"/>
            </a:xfrm>
            <a:custGeom>
              <a:avLst/>
              <a:gdLst>
                <a:gd name="connsiteX0" fmla="*/ 58542 w 390525"/>
                <a:gd name="connsiteY0" fmla="*/ 73619 h 209550"/>
                <a:gd name="connsiteX1" fmla="*/ 149030 w 390525"/>
                <a:gd name="connsiteY1" fmla="*/ 44092 h 209550"/>
                <a:gd name="connsiteX2" fmla="*/ 328100 w 390525"/>
                <a:gd name="connsiteY2" fmla="*/ 20279 h 209550"/>
                <a:gd name="connsiteX3" fmla="*/ 391917 w 390525"/>
                <a:gd name="connsiteY3" fmla="*/ 17422 h 209550"/>
                <a:gd name="connsiteX4" fmla="*/ 354770 w 390525"/>
                <a:gd name="connsiteY4" fmla="*/ 97432 h 209550"/>
                <a:gd name="connsiteX5" fmla="*/ 285237 w 390525"/>
                <a:gd name="connsiteY5" fmla="*/ 189824 h 209550"/>
                <a:gd name="connsiteX6" fmla="*/ 60447 w 390525"/>
                <a:gd name="connsiteY6" fmla="*/ 200302 h 209550"/>
                <a:gd name="connsiteX7" fmla="*/ 58542 w 390525"/>
                <a:gd name="connsiteY7" fmla="*/ 7361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09550">
                  <a:moveTo>
                    <a:pt x="58542" y="73619"/>
                  </a:moveTo>
                  <a:cubicBezTo>
                    <a:pt x="58542" y="73619"/>
                    <a:pt x="121407" y="47902"/>
                    <a:pt x="149030" y="44092"/>
                  </a:cubicBezTo>
                  <a:cubicBezTo>
                    <a:pt x="212847" y="36472"/>
                    <a:pt x="283332" y="23137"/>
                    <a:pt x="328100" y="20279"/>
                  </a:cubicBezTo>
                  <a:cubicBezTo>
                    <a:pt x="354770" y="18374"/>
                    <a:pt x="391917" y="-6391"/>
                    <a:pt x="391917" y="17422"/>
                  </a:cubicBezTo>
                  <a:cubicBezTo>
                    <a:pt x="391917" y="33614"/>
                    <a:pt x="386202" y="67904"/>
                    <a:pt x="354770" y="97432"/>
                  </a:cubicBezTo>
                  <a:cubicBezTo>
                    <a:pt x="321432" y="129817"/>
                    <a:pt x="299525" y="177442"/>
                    <a:pt x="285237" y="189824"/>
                  </a:cubicBezTo>
                  <a:cubicBezTo>
                    <a:pt x="261425" y="209827"/>
                    <a:pt x="113787" y="216494"/>
                    <a:pt x="60447" y="200302"/>
                  </a:cubicBezTo>
                  <a:cubicBezTo>
                    <a:pt x="29967" y="191729"/>
                    <a:pt x="-41470" y="138389"/>
                    <a:pt x="58542" y="73619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596ED2A2-1BC3-47E9-82CD-4637933C87D1}"/>
                </a:ext>
              </a:extLst>
            </p:cNvPr>
            <p:cNvSpPr/>
            <p:nvPr/>
          </p:nvSpPr>
          <p:spPr>
            <a:xfrm>
              <a:off x="664669" y="2783294"/>
              <a:ext cx="781050" cy="714375"/>
            </a:xfrm>
            <a:custGeom>
              <a:avLst/>
              <a:gdLst>
                <a:gd name="connsiteX0" fmla="*/ 11469 w 781050"/>
                <a:gd name="connsiteY0" fmla="*/ 99978 h 714375"/>
                <a:gd name="connsiteX1" fmla="*/ 77191 w 781050"/>
                <a:gd name="connsiteY1" fmla="*/ 273333 h 714375"/>
                <a:gd name="connsiteX2" fmla="*/ 553441 w 781050"/>
                <a:gd name="connsiteY2" fmla="*/ 707673 h 714375"/>
                <a:gd name="connsiteX3" fmla="*/ 782041 w 781050"/>
                <a:gd name="connsiteY3" fmla="*/ 540985 h 714375"/>
                <a:gd name="connsiteX4" fmla="*/ 324841 w 781050"/>
                <a:gd name="connsiteY4" fmla="*/ 50448 h 714375"/>
                <a:gd name="connsiteX5" fmla="*/ 11469 w 781050"/>
                <a:gd name="connsiteY5" fmla="*/ 99978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714375">
                  <a:moveTo>
                    <a:pt x="11469" y="99978"/>
                  </a:moveTo>
                  <a:cubicBezTo>
                    <a:pt x="11469" y="99978"/>
                    <a:pt x="-18059" y="178083"/>
                    <a:pt x="77191" y="273333"/>
                  </a:cubicBezTo>
                  <a:cubicBezTo>
                    <a:pt x="172441" y="368583"/>
                    <a:pt x="499149" y="667668"/>
                    <a:pt x="553441" y="707673"/>
                  </a:cubicBezTo>
                  <a:cubicBezTo>
                    <a:pt x="607734" y="747678"/>
                    <a:pt x="781089" y="615280"/>
                    <a:pt x="782041" y="540985"/>
                  </a:cubicBezTo>
                  <a:cubicBezTo>
                    <a:pt x="782994" y="466690"/>
                    <a:pt x="440094" y="133315"/>
                    <a:pt x="324841" y="50448"/>
                  </a:cubicBezTo>
                  <a:cubicBezTo>
                    <a:pt x="209589" y="-33372"/>
                    <a:pt x="77191" y="16158"/>
                    <a:pt x="11469" y="99978"/>
                  </a:cubicBez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:a16="http://schemas.microsoft.com/office/drawing/2014/main" id="{458E19EE-07F0-456C-A9C2-D974AE502411}"/>
                </a:ext>
              </a:extLst>
            </p:cNvPr>
            <p:cNvSpPr/>
            <p:nvPr/>
          </p:nvSpPr>
          <p:spPr>
            <a:xfrm>
              <a:off x="1168809" y="3119015"/>
              <a:ext cx="819150" cy="409575"/>
            </a:xfrm>
            <a:custGeom>
              <a:avLst/>
              <a:gdLst>
                <a:gd name="connsiteX0" fmla="*/ 157886 w 819150"/>
                <a:gd name="connsiteY0" fmla="*/ 403384 h 409575"/>
                <a:gd name="connsiteX1" fmla="*/ 813206 w 819150"/>
                <a:gd name="connsiteY1" fmla="*/ 263366 h 409575"/>
                <a:gd name="connsiteX2" fmla="*/ 776059 w 819150"/>
                <a:gd name="connsiteY2" fmla="*/ 7144 h 409575"/>
                <a:gd name="connsiteX3" fmla="*/ 106451 w 819150"/>
                <a:gd name="connsiteY3" fmla="*/ 101441 h 409575"/>
                <a:gd name="connsiteX4" fmla="*/ 157886 w 819150"/>
                <a:gd name="connsiteY4" fmla="*/ 403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50" h="409575">
                  <a:moveTo>
                    <a:pt x="157886" y="403384"/>
                  </a:moveTo>
                  <a:lnTo>
                    <a:pt x="813206" y="263366"/>
                  </a:lnTo>
                  <a:lnTo>
                    <a:pt x="776059" y="7144"/>
                  </a:lnTo>
                  <a:cubicBezTo>
                    <a:pt x="776059" y="7144"/>
                    <a:pt x="224561" y="79534"/>
                    <a:pt x="106451" y="101441"/>
                  </a:cubicBezTo>
                  <a:cubicBezTo>
                    <a:pt x="-11659" y="123349"/>
                    <a:pt x="-57379" y="421481"/>
                    <a:pt x="157886" y="403384"/>
                  </a:cubicBez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52" name="Graphic 47">
            <a:extLst>
              <a:ext uri="{FF2B5EF4-FFF2-40B4-BE49-F238E27FC236}">
                <a16:creationId xmlns:a16="http://schemas.microsoft.com/office/drawing/2014/main" id="{4DE748CA-DFB4-4333-AB93-CCDEAFA7A9A7}"/>
              </a:ext>
            </a:extLst>
          </p:cNvPr>
          <p:cNvGrpSpPr/>
          <p:nvPr/>
        </p:nvGrpSpPr>
        <p:grpSpPr>
          <a:xfrm>
            <a:off x="2530260" y="1836992"/>
            <a:ext cx="871841" cy="2812968"/>
            <a:chOff x="2820557" y="1533274"/>
            <a:chExt cx="1469395" cy="4740951"/>
          </a:xfrm>
        </p:grpSpPr>
        <p:sp>
          <p:nvSpPr>
            <p:cNvPr id="53" name="Freeform: Shape 49">
              <a:extLst>
                <a:ext uri="{FF2B5EF4-FFF2-40B4-BE49-F238E27FC236}">
                  <a16:creationId xmlns:a16="http://schemas.microsoft.com/office/drawing/2014/main" id="{97F52DEA-3E4D-4893-9A38-561677B4AF47}"/>
                </a:ext>
              </a:extLst>
            </p:cNvPr>
            <p:cNvSpPr/>
            <p:nvPr/>
          </p:nvSpPr>
          <p:spPr>
            <a:xfrm>
              <a:off x="3036881" y="2499384"/>
              <a:ext cx="266700" cy="828675"/>
            </a:xfrm>
            <a:custGeom>
              <a:avLst/>
              <a:gdLst>
                <a:gd name="connsiteX0" fmla="*/ 101509 w 266700"/>
                <a:gd name="connsiteY0" fmla="*/ 18604 h 828675"/>
                <a:gd name="connsiteX1" fmla="*/ 7212 w 266700"/>
                <a:gd name="connsiteY1" fmla="*/ 753934 h 828675"/>
                <a:gd name="connsiteX2" fmla="*/ 168184 w 266700"/>
                <a:gd name="connsiteY2" fmla="*/ 806322 h 828675"/>
                <a:gd name="connsiteX3" fmla="*/ 265339 w 266700"/>
                <a:gd name="connsiteY3" fmla="*/ 282447 h 828675"/>
                <a:gd name="connsiteX4" fmla="*/ 101509 w 266700"/>
                <a:gd name="connsiteY4" fmla="*/ 1860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828675">
                  <a:moveTo>
                    <a:pt x="101509" y="18604"/>
                  </a:moveTo>
                  <a:cubicBezTo>
                    <a:pt x="101509" y="18604"/>
                    <a:pt x="10069" y="724406"/>
                    <a:pt x="7212" y="753934"/>
                  </a:cubicBezTo>
                  <a:cubicBezTo>
                    <a:pt x="4354" y="784414"/>
                    <a:pt x="91984" y="860614"/>
                    <a:pt x="168184" y="806322"/>
                  </a:cubicBezTo>
                  <a:cubicBezTo>
                    <a:pt x="189139" y="791081"/>
                    <a:pt x="264387" y="334834"/>
                    <a:pt x="265339" y="282447"/>
                  </a:cubicBezTo>
                  <a:cubicBezTo>
                    <a:pt x="266292" y="231012"/>
                    <a:pt x="207237" y="-52834"/>
                    <a:pt x="101509" y="18604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4" name="Freeform: Shape 50">
              <a:extLst>
                <a:ext uri="{FF2B5EF4-FFF2-40B4-BE49-F238E27FC236}">
                  <a16:creationId xmlns:a16="http://schemas.microsoft.com/office/drawing/2014/main" id="{BCED5AD0-3652-4154-A144-DB4E3F0BE265}"/>
                </a:ext>
              </a:extLst>
            </p:cNvPr>
            <p:cNvSpPr/>
            <p:nvPr/>
          </p:nvSpPr>
          <p:spPr>
            <a:xfrm>
              <a:off x="3837037" y="2495338"/>
              <a:ext cx="247650" cy="828675"/>
            </a:xfrm>
            <a:custGeom>
              <a:avLst/>
              <a:gdLst>
                <a:gd name="connsiteX0" fmla="*/ 150983 w 247650"/>
                <a:gd name="connsiteY0" fmla="*/ 19793 h 828675"/>
                <a:gd name="connsiteX1" fmla="*/ 245281 w 247650"/>
                <a:gd name="connsiteY1" fmla="*/ 760838 h 828675"/>
                <a:gd name="connsiteX2" fmla="*/ 82403 w 247650"/>
                <a:gd name="connsiteY2" fmla="*/ 806558 h 828675"/>
                <a:gd name="connsiteX3" fmla="*/ 7156 w 247650"/>
                <a:gd name="connsiteY3" fmla="*/ 278873 h 828675"/>
                <a:gd name="connsiteX4" fmla="*/ 150983 w 247650"/>
                <a:gd name="connsiteY4" fmla="*/ 19793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28675">
                  <a:moveTo>
                    <a:pt x="150983" y="19793"/>
                  </a:moveTo>
                  <a:cubicBezTo>
                    <a:pt x="150983" y="19793"/>
                    <a:pt x="244329" y="730358"/>
                    <a:pt x="245281" y="760838"/>
                  </a:cubicBezTo>
                  <a:cubicBezTo>
                    <a:pt x="247186" y="791318"/>
                    <a:pt x="156698" y="863708"/>
                    <a:pt x="82403" y="806558"/>
                  </a:cubicBezTo>
                  <a:cubicBezTo>
                    <a:pt x="61448" y="790365"/>
                    <a:pt x="6203" y="331260"/>
                    <a:pt x="7156" y="278873"/>
                  </a:cubicBezTo>
                  <a:cubicBezTo>
                    <a:pt x="8108" y="227438"/>
                    <a:pt x="48113" y="-55455"/>
                    <a:pt x="150983" y="19793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5" name="Freeform: Shape 51">
              <a:extLst>
                <a:ext uri="{FF2B5EF4-FFF2-40B4-BE49-F238E27FC236}">
                  <a16:creationId xmlns:a16="http://schemas.microsoft.com/office/drawing/2014/main" id="{9400ABA4-5390-4964-910D-46F709D465EB}"/>
                </a:ext>
              </a:extLst>
            </p:cNvPr>
            <p:cNvSpPr/>
            <p:nvPr/>
          </p:nvSpPr>
          <p:spPr>
            <a:xfrm>
              <a:off x="3905317" y="3175258"/>
              <a:ext cx="285750" cy="781050"/>
            </a:xfrm>
            <a:custGeom>
              <a:avLst/>
              <a:gdLst>
                <a:gd name="connsiteX0" fmla="*/ 177000 w 285750"/>
                <a:gd name="connsiteY0" fmla="*/ 65678 h 781050"/>
                <a:gd name="connsiteX1" fmla="*/ 241770 w 285750"/>
                <a:gd name="connsiteY1" fmla="*/ 389528 h 781050"/>
                <a:gd name="connsiteX2" fmla="*/ 286538 w 285750"/>
                <a:gd name="connsiteY2" fmla="*/ 721950 h 781050"/>
                <a:gd name="connsiteX3" fmla="*/ 199860 w 285750"/>
                <a:gd name="connsiteY3" fmla="*/ 759098 h 781050"/>
                <a:gd name="connsiteX4" fmla="*/ 9360 w 285750"/>
                <a:gd name="connsiteY4" fmla="*/ 120923 h 781050"/>
                <a:gd name="connsiteX5" fmla="*/ 177000 w 285750"/>
                <a:gd name="connsiteY5" fmla="*/ 6567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0" h="781050">
                  <a:moveTo>
                    <a:pt x="177000" y="65678"/>
                  </a:moveTo>
                  <a:cubicBezTo>
                    <a:pt x="208433" y="160928"/>
                    <a:pt x="234150" y="351428"/>
                    <a:pt x="241770" y="389528"/>
                  </a:cubicBezTo>
                  <a:cubicBezTo>
                    <a:pt x="249390" y="427628"/>
                    <a:pt x="286538" y="721950"/>
                    <a:pt x="286538" y="721950"/>
                  </a:cubicBezTo>
                  <a:cubicBezTo>
                    <a:pt x="286538" y="721950"/>
                    <a:pt x="274155" y="813391"/>
                    <a:pt x="199860" y="759098"/>
                  </a:cubicBezTo>
                  <a:cubicBezTo>
                    <a:pt x="185573" y="748620"/>
                    <a:pt x="31268" y="185693"/>
                    <a:pt x="9360" y="120923"/>
                  </a:cubicBezTo>
                  <a:cubicBezTo>
                    <a:pt x="-12547" y="56153"/>
                    <a:pt x="134138" y="-65767"/>
                    <a:pt x="177000" y="65678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6" name="Freeform: Shape 52">
              <a:extLst>
                <a:ext uri="{FF2B5EF4-FFF2-40B4-BE49-F238E27FC236}">
                  <a16:creationId xmlns:a16="http://schemas.microsoft.com/office/drawing/2014/main" id="{C1A19ED8-76FA-44E0-88FB-DDBDA67D0A3F}"/>
                </a:ext>
              </a:extLst>
            </p:cNvPr>
            <p:cNvSpPr/>
            <p:nvPr/>
          </p:nvSpPr>
          <p:spPr>
            <a:xfrm>
              <a:off x="2926459" y="3175258"/>
              <a:ext cx="285750" cy="781050"/>
            </a:xfrm>
            <a:custGeom>
              <a:avLst/>
              <a:gdLst>
                <a:gd name="connsiteX0" fmla="*/ 116681 w 285750"/>
                <a:gd name="connsiteY0" fmla="*/ 65678 h 781050"/>
                <a:gd name="connsiteX1" fmla="*/ 51911 w 285750"/>
                <a:gd name="connsiteY1" fmla="*/ 389528 h 781050"/>
                <a:gd name="connsiteX2" fmla="*/ 7144 w 285750"/>
                <a:gd name="connsiteY2" fmla="*/ 721950 h 781050"/>
                <a:gd name="connsiteX3" fmla="*/ 93821 w 285750"/>
                <a:gd name="connsiteY3" fmla="*/ 759098 h 781050"/>
                <a:gd name="connsiteX4" fmla="*/ 284321 w 285750"/>
                <a:gd name="connsiteY4" fmla="*/ 120923 h 781050"/>
                <a:gd name="connsiteX5" fmla="*/ 116681 w 285750"/>
                <a:gd name="connsiteY5" fmla="*/ 6567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0" h="781050">
                  <a:moveTo>
                    <a:pt x="116681" y="65678"/>
                  </a:moveTo>
                  <a:cubicBezTo>
                    <a:pt x="85249" y="160928"/>
                    <a:pt x="59531" y="351428"/>
                    <a:pt x="51911" y="389528"/>
                  </a:cubicBezTo>
                  <a:cubicBezTo>
                    <a:pt x="44291" y="427628"/>
                    <a:pt x="7144" y="721950"/>
                    <a:pt x="7144" y="721950"/>
                  </a:cubicBezTo>
                  <a:cubicBezTo>
                    <a:pt x="7144" y="721950"/>
                    <a:pt x="19526" y="813391"/>
                    <a:pt x="93821" y="759098"/>
                  </a:cubicBezTo>
                  <a:cubicBezTo>
                    <a:pt x="108109" y="748620"/>
                    <a:pt x="262414" y="185693"/>
                    <a:pt x="284321" y="120923"/>
                  </a:cubicBezTo>
                  <a:cubicBezTo>
                    <a:pt x="306229" y="56153"/>
                    <a:pt x="159544" y="-65767"/>
                    <a:pt x="116681" y="65678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7" name="Freeform: Shape 53">
              <a:extLst>
                <a:ext uri="{FF2B5EF4-FFF2-40B4-BE49-F238E27FC236}">
                  <a16:creationId xmlns:a16="http://schemas.microsoft.com/office/drawing/2014/main" id="{8FD7D20D-D7AF-4879-86AA-608F5932800B}"/>
                </a:ext>
              </a:extLst>
            </p:cNvPr>
            <p:cNvSpPr/>
            <p:nvPr/>
          </p:nvSpPr>
          <p:spPr>
            <a:xfrm>
              <a:off x="3131246" y="2334632"/>
              <a:ext cx="838200" cy="1028700"/>
            </a:xfrm>
            <a:custGeom>
              <a:avLst/>
              <a:gdLst>
                <a:gd name="connsiteX0" fmla="*/ 304324 w 838200"/>
                <a:gd name="connsiteY0" fmla="*/ 8096 h 1028700"/>
                <a:gd name="connsiteX1" fmla="*/ 7144 w 838200"/>
                <a:gd name="connsiteY1" fmla="*/ 183356 h 1028700"/>
                <a:gd name="connsiteX2" fmla="*/ 248126 w 838200"/>
                <a:gd name="connsiteY2" fmla="*/ 918686 h 1028700"/>
                <a:gd name="connsiteX3" fmla="*/ 690086 w 838200"/>
                <a:gd name="connsiteY3" fmla="*/ 919639 h 1028700"/>
                <a:gd name="connsiteX4" fmla="*/ 832961 w 838200"/>
                <a:gd name="connsiteY4" fmla="*/ 169069 h 1028700"/>
                <a:gd name="connsiteX5" fmla="*/ 571976 w 838200"/>
                <a:gd name="connsiteY5" fmla="*/ 7144 h 1028700"/>
                <a:gd name="connsiteX6" fmla="*/ 304324 w 838200"/>
                <a:gd name="connsiteY6" fmla="*/ 8096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1028700">
                  <a:moveTo>
                    <a:pt x="304324" y="8096"/>
                  </a:moveTo>
                  <a:lnTo>
                    <a:pt x="7144" y="183356"/>
                  </a:lnTo>
                  <a:cubicBezTo>
                    <a:pt x="7144" y="183356"/>
                    <a:pt x="241459" y="875824"/>
                    <a:pt x="248126" y="918686"/>
                  </a:cubicBezTo>
                  <a:cubicBezTo>
                    <a:pt x="254794" y="961549"/>
                    <a:pt x="476726" y="1131094"/>
                    <a:pt x="690086" y="919639"/>
                  </a:cubicBezTo>
                  <a:lnTo>
                    <a:pt x="832961" y="169069"/>
                  </a:lnTo>
                  <a:cubicBezTo>
                    <a:pt x="832961" y="169069"/>
                    <a:pt x="582454" y="19526"/>
                    <a:pt x="571976" y="7144"/>
                  </a:cubicBezTo>
                  <a:cubicBezTo>
                    <a:pt x="572929" y="7144"/>
                    <a:pt x="452914" y="83344"/>
                    <a:pt x="304324" y="8096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8" name="Freeform: Shape 54">
              <a:extLst>
                <a:ext uri="{FF2B5EF4-FFF2-40B4-BE49-F238E27FC236}">
                  <a16:creationId xmlns:a16="http://schemas.microsoft.com/office/drawing/2014/main" id="{82A7CA36-30E4-4B73-805B-216D0FF15612}"/>
                </a:ext>
              </a:extLst>
            </p:cNvPr>
            <p:cNvSpPr/>
            <p:nvPr/>
          </p:nvSpPr>
          <p:spPr>
            <a:xfrm>
              <a:off x="3134522" y="3172779"/>
              <a:ext cx="857250" cy="914400"/>
            </a:xfrm>
            <a:custGeom>
              <a:avLst/>
              <a:gdLst>
                <a:gd name="connsiteX0" fmla="*/ 171508 w 857250"/>
                <a:gd name="connsiteY0" fmla="*/ 104351 h 914400"/>
                <a:gd name="connsiteX1" fmla="*/ 21013 w 857250"/>
                <a:gd name="connsiteY1" fmla="*/ 552979 h 914400"/>
                <a:gd name="connsiteX2" fmla="*/ 442018 w 857250"/>
                <a:gd name="connsiteY2" fmla="*/ 903499 h 914400"/>
                <a:gd name="connsiteX3" fmla="*/ 828733 w 857250"/>
                <a:gd name="connsiteY3" fmla="*/ 528214 h 914400"/>
                <a:gd name="connsiteX4" fmla="*/ 687763 w 857250"/>
                <a:gd name="connsiteY4" fmla="*/ 80539 h 914400"/>
                <a:gd name="connsiteX5" fmla="*/ 171508 w 857250"/>
                <a:gd name="connsiteY5" fmla="*/ 10435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0" h="914400">
                  <a:moveTo>
                    <a:pt x="171508" y="104351"/>
                  </a:moveTo>
                  <a:cubicBezTo>
                    <a:pt x="171508" y="104351"/>
                    <a:pt x="33395" y="471064"/>
                    <a:pt x="21013" y="552979"/>
                  </a:cubicBezTo>
                  <a:cubicBezTo>
                    <a:pt x="-43757" y="965411"/>
                    <a:pt x="121978" y="910166"/>
                    <a:pt x="442018" y="903499"/>
                  </a:cubicBezTo>
                  <a:cubicBezTo>
                    <a:pt x="733483" y="897784"/>
                    <a:pt x="939223" y="969221"/>
                    <a:pt x="828733" y="528214"/>
                  </a:cubicBezTo>
                  <a:cubicBezTo>
                    <a:pt x="807778" y="442489"/>
                    <a:pt x="687763" y="80539"/>
                    <a:pt x="687763" y="80539"/>
                  </a:cubicBezTo>
                  <a:cubicBezTo>
                    <a:pt x="687763" y="80539"/>
                    <a:pt x="373438" y="-99484"/>
                    <a:pt x="171508" y="104351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9" name="Freeform: Shape 55">
              <a:extLst>
                <a:ext uri="{FF2B5EF4-FFF2-40B4-BE49-F238E27FC236}">
                  <a16:creationId xmlns:a16="http://schemas.microsoft.com/office/drawing/2014/main" id="{DEA54252-9A4B-469A-96E1-78B51E73173F}"/>
                </a:ext>
              </a:extLst>
            </p:cNvPr>
            <p:cNvSpPr/>
            <p:nvPr/>
          </p:nvSpPr>
          <p:spPr>
            <a:xfrm>
              <a:off x="3194111" y="2461314"/>
              <a:ext cx="371475" cy="542925"/>
            </a:xfrm>
            <a:custGeom>
              <a:avLst/>
              <a:gdLst>
                <a:gd name="connsiteX0" fmla="*/ 28099 w 371475"/>
                <a:gd name="connsiteY0" fmla="*/ 7144 h 542925"/>
                <a:gd name="connsiteX1" fmla="*/ 7144 w 371475"/>
                <a:gd name="connsiteY1" fmla="*/ 19526 h 542925"/>
                <a:gd name="connsiteX2" fmla="*/ 73819 w 371475"/>
                <a:gd name="connsiteY2" fmla="*/ 270034 h 542925"/>
                <a:gd name="connsiteX3" fmla="*/ 19526 w 371475"/>
                <a:gd name="connsiteY3" fmla="*/ 390049 h 542925"/>
                <a:gd name="connsiteX4" fmla="*/ 52864 w 371475"/>
                <a:gd name="connsiteY4" fmla="*/ 542449 h 542925"/>
                <a:gd name="connsiteX5" fmla="*/ 364331 w 371475"/>
                <a:gd name="connsiteY5" fmla="*/ 527209 h 542925"/>
                <a:gd name="connsiteX6" fmla="*/ 365284 w 371475"/>
                <a:gd name="connsiteY6" fmla="*/ 525304 h 542925"/>
                <a:gd name="connsiteX7" fmla="*/ 230981 w 371475"/>
                <a:gd name="connsiteY7" fmla="*/ 349091 h 542925"/>
                <a:gd name="connsiteX8" fmla="*/ 98584 w 371475"/>
                <a:gd name="connsiteY8" fmla="*/ 263366 h 542925"/>
                <a:gd name="connsiteX9" fmla="*/ 28099 w 371475"/>
                <a:gd name="connsiteY9" fmla="*/ 71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542925">
                  <a:moveTo>
                    <a:pt x="28099" y="7144"/>
                  </a:moveTo>
                  <a:lnTo>
                    <a:pt x="7144" y="19526"/>
                  </a:lnTo>
                  <a:cubicBezTo>
                    <a:pt x="7144" y="19526"/>
                    <a:pt x="69056" y="260509"/>
                    <a:pt x="73819" y="270034"/>
                  </a:cubicBezTo>
                  <a:cubicBezTo>
                    <a:pt x="78581" y="279559"/>
                    <a:pt x="19526" y="381476"/>
                    <a:pt x="19526" y="390049"/>
                  </a:cubicBezTo>
                  <a:cubicBezTo>
                    <a:pt x="19526" y="398621"/>
                    <a:pt x="50006" y="534829"/>
                    <a:pt x="52864" y="542449"/>
                  </a:cubicBezTo>
                  <a:cubicBezTo>
                    <a:pt x="55721" y="550069"/>
                    <a:pt x="350044" y="534829"/>
                    <a:pt x="364331" y="527209"/>
                  </a:cubicBezTo>
                  <a:cubicBezTo>
                    <a:pt x="364331" y="527209"/>
                    <a:pt x="365284" y="526256"/>
                    <a:pt x="365284" y="525304"/>
                  </a:cubicBezTo>
                  <a:cubicBezTo>
                    <a:pt x="365284" y="510064"/>
                    <a:pt x="304324" y="415766"/>
                    <a:pt x="230981" y="349091"/>
                  </a:cubicBezTo>
                  <a:cubicBezTo>
                    <a:pt x="173831" y="296704"/>
                    <a:pt x="101441" y="268129"/>
                    <a:pt x="98584" y="263366"/>
                  </a:cubicBezTo>
                  <a:cubicBezTo>
                    <a:pt x="91916" y="253841"/>
                    <a:pt x="28099" y="7144"/>
                    <a:pt x="28099" y="7144"/>
                  </a:cubicBezTo>
                  <a:close/>
                </a:path>
              </a:pathLst>
            </a:custGeom>
            <a:solidFill>
              <a:srgbClr val="FE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0" name="Freeform: Shape 56">
              <a:extLst>
                <a:ext uri="{FF2B5EF4-FFF2-40B4-BE49-F238E27FC236}">
                  <a16:creationId xmlns:a16="http://schemas.microsoft.com/office/drawing/2014/main" id="{613E382C-600D-4164-8CE4-0A9C37555E84}"/>
                </a:ext>
              </a:extLst>
            </p:cNvPr>
            <p:cNvSpPr/>
            <p:nvPr/>
          </p:nvSpPr>
          <p:spPr>
            <a:xfrm>
              <a:off x="3552251" y="2447979"/>
              <a:ext cx="352425" cy="561975"/>
            </a:xfrm>
            <a:custGeom>
              <a:avLst/>
              <a:gdLst>
                <a:gd name="connsiteX0" fmla="*/ 284321 w 352425"/>
                <a:gd name="connsiteY0" fmla="*/ 270034 h 561975"/>
                <a:gd name="connsiteX1" fmla="*/ 353854 w 352425"/>
                <a:gd name="connsiteY1" fmla="*/ 20479 h 561975"/>
                <a:gd name="connsiteX2" fmla="*/ 332899 w 352425"/>
                <a:gd name="connsiteY2" fmla="*/ 7144 h 561975"/>
                <a:gd name="connsiteX3" fmla="*/ 265271 w 352425"/>
                <a:gd name="connsiteY3" fmla="*/ 259556 h 561975"/>
                <a:gd name="connsiteX4" fmla="*/ 136684 w 352425"/>
                <a:gd name="connsiteY4" fmla="*/ 362426 h 561975"/>
                <a:gd name="connsiteX5" fmla="*/ 7144 w 352425"/>
                <a:gd name="connsiteY5" fmla="*/ 538639 h 561975"/>
                <a:gd name="connsiteX6" fmla="*/ 8096 w 352425"/>
                <a:gd name="connsiteY6" fmla="*/ 540544 h 561975"/>
                <a:gd name="connsiteX7" fmla="*/ 319564 w 352425"/>
                <a:gd name="connsiteY7" fmla="*/ 555784 h 561975"/>
                <a:gd name="connsiteX8" fmla="*/ 352901 w 352425"/>
                <a:gd name="connsiteY8" fmla="*/ 403384 h 561975"/>
                <a:gd name="connsiteX9" fmla="*/ 284321 w 352425"/>
                <a:gd name="connsiteY9" fmla="*/ 27003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425" h="561975">
                  <a:moveTo>
                    <a:pt x="284321" y="270034"/>
                  </a:moveTo>
                  <a:cubicBezTo>
                    <a:pt x="289084" y="260509"/>
                    <a:pt x="353854" y="20479"/>
                    <a:pt x="353854" y="20479"/>
                  </a:cubicBezTo>
                  <a:lnTo>
                    <a:pt x="332899" y="7144"/>
                  </a:lnTo>
                  <a:cubicBezTo>
                    <a:pt x="332899" y="7144"/>
                    <a:pt x="271939" y="249079"/>
                    <a:pt x="265271" y="259556"/>
                  </a:cubicBezTo>
                  <a:cubicBezTo>
                    <a:pt x="262414" y="264319"/>
                    <a:pt x="193834" y="305276"/>
                    <a:pt x="136684" y="362426"/>
                  </a:cubicBezTo>
                  <a:cubicBezTo>
                    <a:pt x="67151" y="432911"/>
                    <a:pt x="7144" y="524351"/>
                    <a:pt x="7144" y="538639"/>
                  </a:cubicBezTo>
                  <a:cubicBezTo>
                    <a:pt x="7144" y="539591"/>
                    <a:pt x="7144" y="539591"/>
                    <a:pt x="8096" y="540544"/>
                  </a:cubicBezTo>
                  <a:cubicBezTo>
                    <a:pt x="22384" y="548164"/>
                    <a:pt x="316706" y="563404"/>
                    <a:pt x="319564" y="555784"/>
                  </a:cubicBezTo>
                  <a:cubicBezTo>
                    <a:pt x="322421" y="548164"/>
                    <a:pt x="352901" y="411956"/>
                    <a:pt x="352901" y="403384"/>
                  </a:cubicBezTo>
                  <a:cubicBezTo>
                    <a:pt x="352901" y="394811"/>
                    <a:pt x="279559" y="279559"/>
                    <a:pt x="284321" y="270034"/>
                  </a:cubicBezTo>
                  <a:close/>
                </a:path>
              </a:pathLst>
            </a:custGeom>
            <a:solidFill>
              <a:srgbClr val="FE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1" name="Freeform: Shape 57">
              <a:extLst>
                <a:ext uri="{FF2B5EF4-FFF2-40B4-BE49-F238E27FC236}">
                  <a16:creationId xmlns:a16="http://schemas.microsoft.com/office/drawing/2014/main" id="{F18B2D67-DD8B-4C3E-8D44-2698EED7AEBA}"/>
                </a:ext>
              </a:extLst>
            </p:cNvPr>
            <p:cNvSpPr/>
            <p:nvPr/>
          </p:nvSpPr>
          <p:spPr>
            <a:xfrm>
              <a:off x="4136134" y="3980552"/>
              <a:ext cx="104775" cy="266700"/>
            </a:xfrm>
            <a:custGeom>
              <a:avLst/>
              <a:gdLst>
                <a:gd name="connsiteX0" fmla="*/ 7144 w 104775"/>
                <a:gd name="connsiteY0" fmla="*/ 7144 h 266700"/>
                <a:gd name="connsiteX1" fmla="*/ 33814 w 104775"/>
                <a:gd name="connsiteY1" fmla="*/ 115729 h 266700"/>
                <a:gd name="connsiteX2" fmla="*/ 64294 w 104775"/>
                <a:gd name="connsiteY2" fmla="*/ 233839 h 266700"/>
                <a:gd name="connsiteX3" fmla="*/ 96679 w 104775"/>
                <a:gd name="connsiteY3" fmla="*/ 259556 h 266700"/>
                <a:gd name="connsiteX4" fmla="*/ 100489 w 104775"/>
                <a:gd name="connsiteY4" fmla="*/ 86201 h 266700"/>
                <a:gd name="connsiteX5" fmla="*/ 7144 w 104775"/>
                <a:gd name="connsiteY5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266700">
                  <a:moveTo>
                    <a:pt x="7144" y="7144"/>
                  </a:moveTo>
                  <a:cubicBezTo>
                    <a:pt x="7144" y="7144"/>
                    <a:pt x="30004" y="96679"/>
                    <a:pt x="33814" y="115729"/>
                  </a:cubicBezTo>
                  <a:cubicBezTo>
                    <a:pt x="35719" y="126206"/>
                    <a:pt x="49054" y="204311"/>
                    <a:pt x="64294" y="233839"/>
                  </a:cubicBezTo>
                  <a:cubicBezTo>
                    <a:pt x="77629" y="258604"/>
                    <a:pt x="96679" y="259556"/>
                    <a:pt x="96679" y="259556"/>
                  </a:cubicBezTo>
                  <a:cubicBezTo>
                    <a:pt x="95726" y="256699"/>
                    <a:pt x="105251" y="100489"/>
                    <a:pt x="100489" y="86201"/>
                  </a:cubicBezTo>
                  <a:cubicBezTo>
                    <a:pt x="94774" y="7286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2" name="Freeform: Shape 58">
              <a:extLst>
                <a:ext uri="{FF2B5EF4-FFF2-40B4-BE49-F238E27FC236}">
                  <a16:creationId xmlns:a16="http://schemas.microsoft.com/office/drawing/2014/main" id="{78BA6B4B-DD26-4368-B912-143FBA082480}"/>
                </a:ext>
              </a:extLst>
            </p:cNvPr>
            <p:cNvSpPr/>
            <p:nvPr/>
          </p:nvSpPr>
          <p:spPr>
            <a:xfrm>
              <a:off x="4089222" y="3897173"/>
              <a:ext cx="85725" cy="247650"/>
            </a:xfrm>
            <a:custGeom>
              <a:avLst/>
              <a:gdLst>
                <a:gd name="connsiteX0" fmla="*/ 7383 w 85725"/>
                <a:gd name="connsiteY0" fmla="*/ 12417 h 247650"/>
                <a:gd name="connsiteX1" fmla="*/ 54055 w 85725"/>
                <a:gd name="connsiteY1" fmla="*/ 237207 h 247650"/>
                <a:gd name="connsiteX2" fmla="*/ 83583 w 85725"/>
                <a:gd name="connsiteY2" fmla="*/ 240065 h 247650"/>
                <a:gd name="connsiteX3" fmla="*/ 82630 w 85725"/>
                <a:gd name="connsiteY3" fmla="*/ 123860 h 247650"/>
                <a:gd name="connsiteX4" fmla="*/ 7383 w 85725"/>
                <a:gd name="connsiteY4" fmla="*/ 1241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247650">
                  <a:moveTo>
                    <a:pt x="7383" y="12417"/>
                  </a:moveTo>
                  <a:cubicBezTo>
                    <a:pt x="3573" y="31467"/>
                    <a:pt x="46435" y="208632"/>
                    <a:pt x="54055" y="237207"/>
                  </a:cubicBezTo>
                  <a:cubicBezTo>
                    <a:pt x="58818" y="254352"/>
                    <a:pt x="82630" y="248637"/>
                    <a:pt x="83583" y="240065"/>
                  </a:cubicBezTo>
                  <a:cubicBezTo>
                    <a:pt x="87393" y="215300"/>
                    <a:pt x="82630" y="134337"/>
                    <a:pt x="82630" y="123860"/>
                  </a:cubicBezTo>
                  <a:cubicBezTo>
                    <a:pt x="81678" y="114335"/>
                    <a:pt x="15003" y="-20920"/>
                    <a:pt x="7383" y="12417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3" name="Freeform: Shape 59">
              <a:extLst>
                <a:ext uri="{FF2B5EF4-FFF2-40B4-BE49-F238E27FC236}">
                  <a16:creationId xmlns:a16="http://schemas.microsoft.com/office/drawing/2014/main" id="{B52D36DC-FE28-4EC2-BC2F-B7DD28BBE551}"/>
                </a:ext>
              </a:extLst>
            </p:cNvPr>
            <p:cNvSpPr/>
            <p:nvPr/>
          </p:nvSpPr>
          <p:spPr>
            <a:xfrm>
              <a:off x="4089927" y="3856745"/>
              <a:ext cx="200025" cy="390525"/>
            </a:xfrm>
            <a:custGeom>
              <a:avLst/>
              <a:gdLst>
                <a:gd name="connsiteX0" fmla="*/ 10488 w 200025"/>
                <a:gd name="connsiteY0" fmla="*/ 67133 h 390525"/>
                <a:gd name="connsiteX1" fmla="*/ 121930 w 200025"/>
                <a:gd name="connsiteY1" fmla="*/ 48083 h 390525"/>
                <a:gd name="connsiteX2" fmla="*/ 197178 w 200025"/>
                <a:gd name="connsiteY2" fmla="*/ 211913 h 390525"/>
                <a:gd name="connsiteX3" fmla="*/ 166698 w 200025"/>
                <a:gd name="connsiteY3" fmla="*/ 378600 h 390525"/>
                <a:gd name="connsiteX4" fmla="*/ 139075 w 200025"/>
                <a:gd name="connsiteY4" fmla="*/ 381458 h 390525"/>
                <a:gd name="connsiteX5" fmla="*/ 137170 w 200025"/>
                <a:gd name="connsiteY5" fmla="*/ 223343 h 390525"/>
                <a:gd name="connsiteX6" fmla="*/ 10488 w 200025"/>
                <a:gd name="connsiteY6" fmla="*/ 6713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390525">
                  <a:moveTo>
                    <a:pt x="10488" y="67133"/>
                  </a:moveTo>
                  <a:cubicBezTo>
                    <a:pt x="-8562" y="22366"/>
                    <a:pt x="57160" y="-31927"/>
                    <a:pt x="121930" y="48083"/>
                  </a:cubicBezTo>
                  <a:cubicBezTo>
                    <a:pt x="140028" y="69991"/>
                    <a:pt x="189558" y="194768"/>
                    <a:pt x="197178" y="211913"/>
                  </a:cubicBezTo>
                  <a:cubicBezTo>
                    <a:pt x="204798" y="230010"/>
                    <a:pt x="171460" y="368123"/>
                    <a:pt x="166698" y="378600"/>
                  </a:cubicBezTo>
                  <a:cubicBezTo>
                    <a:pt x="161935" y="389078"/>
                    <a:pt x="140980" y="385268"/>
                    <a:pt x="139075" y="381458"/>
                  </a:cubicBezTo>
                  <a:cubicBezTo>
                    <a:pt x="134313" y="373838"/>
                    <a:pt x="139075" y="248108"/>
                    <a:pt x="137170" y="223343"/>
                  </a:cubicBezTo>
                  <a:cubicBezTo>
                    <a:pt x="135265" y="211913"/>
                    <a:pt x="25728" y="103328"/>
                    <a:pt x="10488" y="67133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4" name="Freeform: Shape 60">
              <a:extLst>
                <a:ext uri="{FF2B5EF4-FFF2-40B4-BE49-F238E27FC236}">
                  <a16:creationId xmlns:a16="http://schemas.microsoft.com/office/drawing/2014/main" id="{8F8A2215-DB48-43CA-8FB9-E9099C5B6E46}"/>
                </a:ext>
              </a:extLst>
            </p:cNvPr>
            <p:cNvSpPr/>
            <p:nvPr/>
          </p:nvSpPr>
          <p:spPr>
            <a:xfrm>
              <a:off x="2870825" y="4005317"/>
              <a:ext cx="104775" cy="266700"/>
            </a:xfrm>
            <a:custGeom>
              <a:avLst/>
              <a:gdLst>
                <a:gd name="connsiteX0" fmla="*/ 101830 w 104775"/>
                <a:gd name="connsiteY0" fmla="*/ 7144 h 266700"/>
                <a:gd name="connsiteX1" fmla="*/ 75160 w 104775"/>
                <a:gd name="connsiteY1" fmla="*/ 115729 h 266700"/>
                <a:gd name="connsiteX2" fmla="*/ 44680 w 104775"/>
                <a:gd name="connsiteY2" fmla="*/ 233839 h 266700"/>
                <a:gd name="connsiteX3" fmla="*/ 12295 w 104775"/>
                <a:gd name="connsiteY3" fmla="*/ 259556 h 266700"/>
                <a:gd name="connsiteX4" fmla="*/ 8485 w 104775"/>
                <a:gd name="connsiteY4" fmla="*/ 86201 h 266700"/>
                <a:gd name="connsiteX5" fmla="*/ 101830 w 104775"/>
                <a:gd name="connsiteY5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266700">
                  <a:moveTo>
                    <a:pt x="101830" y="7144"/>
                  </a:moveTo>
                  <a:cubicBezTo>
                    <a:pt x="101830" y="7144"/>
                    <a:pt x="78970" y="96679"/>
                    <a:pt x="75160" y="115729"/>
                  </a:cubicBezTo>
                  <a:cubicBezTo>
                    <a:pt x="73255" y="126206"/>
                    <a:pt x="59920" y="204311"/>
                    <a:pt x="44680" y="233839"/>
                  </a:cubicBezTo>
                  <a:cubicBezTo>
                    <a:pt x="31345" y="258604"/>
                    <a:pt x="12295" y="259556"/>
                    <a:pt x="12295" y="259556"/>
                  </a:cubicBezTo>
                  <a:cubicBezTo>
                    <a:pt x="13247" y="256699"/>
                    <a:pt x="3722" y="100489"/>
                    <a:pt x="8485" y="86201"/>
                  </a:cubicBezTo>
                  <a:cubicBezTo>
                    <a:pt x="14200" y="71914"/>
                    <a:pt x="101830" y="7144"/>
                    <a:pt x="101830" y="7144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5" name="Freeform: Shape 61">
              <a:extLst>
                <a:ext uri="{FF2B5EF4-FFF2-40B4-BE49-F238E27FC236}">
                  <a16:creationId xmlns:a16="http://schemas.microsoft.com/office/drawing/2014/main" id="{9FB4948E-0E45-4F0A-AB30-577F90F64C72}"/>
                </a:ext>
              </a:extLst>
            </p:cNvPr>
            <p:cNvSpPr/>
            <p:nvPr/>
          </p:nvSpPr>
          <p:spPr>
            <a:xfrm>
              <a:off x="2934506" y="3921689"/>
              <a:ext cx="85725" cy="247650"/>
            </a:xfrm>
            <a:custGeom>
              <a:avLst/>
              <a:gdLst>
                <a:gd name="connsiteX0" fmla="*/ 84821 w 85725"/>
                <a:gd name="connsiteY0" fmla="*/ 12667 h 247650"/>
                <a:gd name="connsiteX1" fmla="*/ 38149 w 85725"/>
                <a:gd name="connsiteY1" fmla="*/ 237457 h 247650"/>
                <a:gd name="connsiteX2" fmla="*/ 8621 w 85725"/>
                <a:gd name="connsiteY2" fmla="*/ 240314 h 247650"/>
                <a:gd name="connsiteX3" fmla="*/ 9574 w 85725"/>
                <a:gd name="connsiteY3" fmla="*/ 124109 h 247650"/>
                <a:gd name="connsiteX4" fmla="*/ 84821 w 85725"/>
                <a:gd name="connsiteY4" fmla="*/ 1266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247650">
                  <a:moveTo>
                    <a:pt x="84821" y="12667"/>
                  </a:moveTo>
                  <a:cubicBezTo>
                    <a:pt x="88631" y="31717"/>
                    <a:pt x="45769" y="208882"/>
                    <a:pt x="38149" y="237457"/>
                  </a:cubicBezTo>
                  <a:cubicBezTo>
                    <a:pt x="33386" y="254602"/>
                    <a:pt x="9574" y="248887"/>
                    <a:pt x="8621" y="240314"/>
                  </a:cubicBezTo>
                  <a:cubicBezTo>
                    <a:pt x="4811" y="215549"/>
                    <a:pt x="9574" y="134587"/>
                    <a:pt x="9574" y="124109"/>
                  </a:cubicBezTo>
                  <a:cubicBezTo>
                    <a:pt x="10526" y="114584"/>
                    <a:pt x="77201" y="-21623"/>
                    <a:pt x="84821" y="12667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6" name="Freeform: Shape 62">
              <a:extLst>
                <a:ext uri="{FF2B5EF4-FFF2-40B4-BE49-F238E27FC236}">
                  <a16:creationId xmlns:a16="http://schemas.microsoft.com/office/drawing/2014/main" id="{A7A66A30-3EEF-4B5B-A6D5-D58B30CD19CA}"/>
                </a:ext>
              </a:extLst>
            </p:cNvPr>
            <p:cNvSpPr/>
            <p:nvPr/>
          </p:nvSpPr>
          <p:spPr>
            <a:xfrm>
              <a:off x="2820557" y="3880557"/>
              <a:ext cx="200025" cy="390525"/>
            </a:xfrm>
            <a:custGeom>
              <a:avLst/>
              <a:gdLst>
                <a:gd name="connsiteX0" fmla="*/ 194961 w 200025"/>
                <a:gd name="connsiteY0" fmla="*/ 67133 h 390525"/>
                <a:gd name="connsiteX1" fmla="*/ 83518 w 200025"/>
                <a:gd name="connsiteY1" fmla="*/ 48083 h 390525"/>
                <a:gd name="connsiteX2" fmla="*/ 8271 w 200025"/>
                <a:gd name="connsiteY2" fmla="*/ 211913 h 390525"/>
                <a:gd name="connsiteX3" fmla="*/ 38751 w 200025"/>
                <a:gd name="connsiteY3" fmla="*/ 378600 h 390525"/>
                <a:gd name="connsiteX4" fmla="*/ 66373 w 200025"/>
                <a:gd name="connsiteY4" fmla="*/ 381458 h 390525"/>
                <a:gd name="connsiteX5" fmla="*/ 68278 w 200025"/>
                <a:gd name="connsiteY5" fmla="*/ 223343 h 390525"/>
                <a:gd name="connsiteX6" fmla="*/ 194961 w 200025"/>
                <a:gd name="connsiteY6" fmla="*/ 6713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390525">
                  <a:moveTo>
                    <a:pt x="194961" y="67133"/>
                  </a:moveTo>
                  <a:cubicBezTo>
                    <a:pt x="214011" y="22366"/>
                    <a:pt x="148288" y="-31927"/>
                    <a:pt x="83518" y="48083"/>
                  </a:cubicBezTo>
                  <a:cubicBezTo>
                    <a:pt x="65421" y="69991"/>
                    <a:pt x="15891" y="194768"/>
                    <a:pt x="8271" y="211913"/>
                  </a:cubicBezTo>
                  <a:cubicBezTo>
                    <a:pt x="651" y="230010"/>
                    <a:pt x="33988" y="368123"/>
                    <a:pt x="38751" y="378600"/>
                  </a:cubicBezTo>
                  <a:cubicBezTo>
                    <a:pt x="43513" y="389078"/>
                    <a:pt x="64468" y="385268"/>
                    <a:pt x="66373" y="381458"/>
                  </a:cubicBezTo>
                  <a:cubicBezTo>
                    <a:pt x="71136" y="373838"/>
                    <a:pt x="66373" y="248108"/>
                    <a:pt x="68278" y="223343"/>
                  </a:cubicBezTo>
                  <a:cubicBezTo>
                    <a:pt x="70183" y="212866"/>
                    <a:pt x="179721" y="103328"/>
                    <a:pt x="194961" y="67133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7" name="Freeform: Shape 63">
              <a:extLst>
                <a:ext uri="{FF2B5EF4-FFF2-40B4-BE49-F238E27FC236}">
                  <a16:creationId xmlns:a16="http://schemas.microsoft.com/office/drawing/2014/main" id="{07B786EA-1FD6-4561-B2FA-83E1EEB16C88}"/>
                </a:ext>
              </a:extLst>
            </p:cNvPr>
            <p:cNvSpPr/>
            <p:nvPr/>
          </p:nvSpPr>
          <p:spPr>
            <a:xfrm>
              <a:off x="3354122" y="5855125"/>
              <a:ext cx="238125" cy="419100"/>
            </a:xfrm>
            <a:custGeom>
              <a:avLst/>
              <a:gdLst>
                <a:gd name="connsiteX0" fmla="*/ 138598 w 238125"/>
                <a:gd name="connsiteY0" fmla="*/ 44238 h 419100"/>
                <a:gd name="connsiteX1" fmla="*/ 77638 w 238125"/>
                <a:gd name="connsiteY1" fmla="*/ 238548 h 419100"/>
                <a:gd name="connsiteX2" fmla="*/ 9058 w 238125"/>
                <a:gd name="connsiteY2" fmla="*/ 378566 h 419100"/>
                <a:gd name="connsiteX3" fmla="*/ 149075 w 238125"/>
                <a:gd name="connsiteY3" fmla="*/ 399521 h 419100"/>
                <a:gd name="connsiteX4" fmla="*/ 230038 w 238125"/>
                <a:gd name="connsiteY4" fmla="*/ 325226 h 419100"/>
                <a:gd name="connsiteX5" fmla="*/ 229085 w 238125"/>
                <a:gd name="connsiteY5" fmla="*/ 209973 h 419100"/>
                <a:gd name="connsiteX6" fmla="*/ 229085 w 238125"/>
                <a:gd name="connsiteY6" fmla="*/ 48048 h 419100"/>
                <a:gd name="connsiteX7" fmla="*/ 138598 w 238125"/>
                <a:gd name="connsiteY7" fmla="*/ 44238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25" h="419100">
                  <a:moveTo>
                    <a:pt x="138598" y="44238"/>
                  </a:moveTo>
                  <a:cubicBezTo>
                    <a:pt x="138598" y="44238"/>
                    <a:pt x="114785" y="194733"/>
                    <a:pt x="77638" y="238548"/>
                  </a:cubicBezTo>
                  <a:cubicBezTo>
                    <a:pt x="39538" y="282363"/>
                    <a:pt x="-2372" y="346181"/>
                    <a:pt x="9058" y="378566"/>
                  </a:cubicBezTo>
                  <a:cubicBezTo>
                    <a:pt x="19535" y="410951"/>
                    <a:pt x="96688" y="427143"/>
                    <a:pt x="149075" y="399521"/>
                  </a:cubicBezTo>
                  <a:cubicBezTo>
                    <a:pt x="201463" y="371898"/>
                    <a:pt x="227180" y="353801"/>
                    <a:pt x="230038" y="325226"/>
                  </a:cubicBezTo>
                  <a:cubicBezTo>
                    <a:pt x="231943" y="296651"/>
                    <a:pt x="230990" y="232833"/>
                    <a:pt x="229085" y="209973"/>
                  </a:cubicBezTo>
                  <a:cubicBezTo>
                    <a:pt x="220513" y="125201"/>
                    <a:pt x="229085" y="58526"/>
                    <a:pt x="229085" y="48048"/>
                  </a:cubicBezTo>
                  <a:cubicBezTo>
                    <a:pt x="228133" y="-3387"/>
                    <a:pt x="159553" y="-8149"/>
                    <a:pt x="138598" y="44238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8" name="Freeform: Shape 64">
              <a:extLst>
                <a:ext uri="{FF2B5EF4-FFF2-40B4-BE49-F238E27FC236}">
                  <a16:creationId xmlns:a16="http://schemas.microsoft.com/office/drawing/2014/main" id="{5ADF2FF4-BF5E-4C15-BFF7-6E519927A35E}"/>
                </a:ext>
              </a:extLst>
            </p:cNvPr>
            <p:cNvSpPr/>
            <p:nvPr/>
          </p:nvSpPr>
          <p:spPr>
            <a:xfrm>
              <a:off x="3633128" y="5855125"/>
              <a:ext cx="238125" cy="419100"/>
            </a:xfrm>
            <a:custGeom>
              <a:avLst/>
              <a:gdLst>
                <a:gd name="connsiteX0" fmla="*/ 99622 w 238125"/>
                <a:gd name="connsiteY0" fmla="*/ 44238 h 419100"/>
                <a:gd name="connsiteX1" fmla="*/ 160582 w 238125"/>
                <a:gd name="connsiteY1" fmla="*/ 238548 h 419100"/>
                <a:gd name="connsiteX2" fmla="*/ 229162 w 238125"/>
                <a:gd name="connsiteY2" fmla="*/ 378566 h 419100"/>
                <a:gd name="connsiteX3" fmla="*/ 89145 w 238125"/>
                <a:gd name="connsiteY3" fmla="*/ 399521 h 419100"/>
                <a:gd name="connsiteX4" fmla="*/ 8182 w 238125"/>
                <a:gd name="connsiteY4" fmla="*/ 325226 h 419100"/>
                <a:gd name="connsiteX5" fmla="*/ 9135 w 238125"/>
                <a:gd name="connsiteY5" fmla="*/ 209973 h 419100"/>
                <a:gd name="connsiteX6" fmla="*/ 9135 w 238125"/>
                <a:gd name="connsiteY6" fmla="*/ 48048 h 419100"/>
                <a:gd name="connsiteX7" fmla="*/ 99622 w 238125"/>
                <a:gd name="connsiteY7" fmla="*/ 44238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25" h="419100">
                  <a:moveTo>
                    <a:pt x="99622" y="44238"/>
                  </a:moveTo>
                  <a:cubicBezTo>
                    <a:pt x="99622" y="44238"/>
                    <a:pt x="123435" y="194733"/>
                    <a:pt x="160582" y="238548"/>
                  </a:cubicBezTo>
                  <a:cubicBezTo>
                    <a:pt x="198682" y="282363"/>
                    <a:pt x="240592" y="346181"/>
                    <a:pt x="229162" y="378566"/>
                  </a:cubicBezTo>
                  <a:cubicBezTo>
                    <a:pt x="218685" y="410951"/>
                    <a:pt x="141532" y="427143"/>
                    <a:pt x="89145" y="399521"/>
                  </a:cubicBezTo>
                  <a:cubicBezTo>
                    <a:pt x="36757" y="371898"/>
                    <a:pt x="11040" y="353801"/>
                    <a:pt x="8182" y="325226"/>
                  </a:cubicBezTo>
                  <a:cubicBezTo>
                    <a:pt x="6277" y="296651"/>
                    <a:pt x="7230" y="232833"/>
                    <a:pt x="9135" y="209973"/>
                  </a:cubicBezTo>
                  <a:cubicBezTo>
                    <a:pt x="17707" y="125201"/>
                    <a:pt x="9135" y="58526"/>
                    <a:pt x="9135" y="48048"/>
                  </a:cubicBezTo>
                  <a:cubicBezTo>
                    <a:pt x="11040" y="-3387"/>
                    <a:pt x="79620" y="-8149"/>
                    <a:pt x="99622" y="44238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id="{B47293ED-C4F2-4BD4-B821-919711B91C75}"/>
                </a:ext>
              </a:extLst>
            </p:cNvPr>
            <p:cNvSpPr/>
            <p:nvPr/>
          </p:nvSpPr>
          <p:spPr>
            <a:xfrm>
              <a:off x="3320595" y="4978706"/>
              <a:ext cx="266700" cy="952500"/>
            </a:xfrm>
            <a:custGeom>
              <a:avLst/>
              <a:gdLst>
                <a:gd name="connsiteX0" fmla="*/ 248325 w 266700"/>
                <a:gd name="connsiteY0" fmla="*/ 82457 h 952500"/>
                <a:gd name="connsiteX1" fmla="*/ 261660 w 266700"/>
                <a:gd name="connsiteY1" fmla="*/ 931135 h 952500"/>
                <a:gd name="connsiteX2" fmla="*/ 175935 w 266700"/>
                <a:gd name="connsiteY2" fmla="*/ 932087 h 952500"/>
                <a:gd name="connsiteX3" fmla="*/ 8295 w 266700"/>
                <a:gd name="connsiteY3" fmla="*/ 112937 h 952500"/>
                <a:gd name="connsiteX4" fmla="*/ 248325 w 266700"/>
                <a:gd name="connsiteY4" fmla="*/ 82457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952500">
                  <a:moveTo>
                    <a:pt x="248325" y="82457"/>
                  </a:moveTo>
                  <a:cubicBezTo>
                    <a:pt x="252135" y="87220"/>
                    <a:pt x="266422" y="914942"/>
                    <a:pt x="261660" y="931135"/>
                  </a:cubicBezTo>
                  <a:cubicBezTo>
                    <a:pt x="256897" y="947327"/>
                    <a:pt x="187365" y="971139"/>
                    <a:pt x="175935" y="932087"/>
                  </a:cubicBezTo>
                  <a:cubicBezTo>
                    <a:pt x="171172" y="915895"/>
                    <a:pt x="-8850" y="383447"/>
                    <a:pt x="8295" y="112937"/>
                  </a:cubicBezTo>
                  <a:cubicBezTo>
                    <a:pt x="12105" y="64360"/>
                    <a:pt x="119737" y="-80420"/>
                    <a:pt x="248325" y="82457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0" name="Freeform: Shape 66">
              <a:extLst>
                <a:ext uri="{FF2B5EF4-FFF2-40B4-BE49-F238E27FC236}">
                  <a16:creationId xmlns:a16="http://schemas.microsoft.com/office/drawing/2014/main" id="{083E2338-D0EC-49F5-8FD8-515D4419333A}"/>
                </a:ext>
              </a:extLst>
            </p:cNvPr>
            <p:cNvSpPr/>
            <p:nvPr/>
          </p:nvSpPr>
          <p:spPr>
            <a:xfrm>
              <a:off x="3144581" y="3877962"/>
              <a:ext cx="428625" cy="1295400"/>
            </a:xfrm>
            <a:custGeom>
              <a:avLst/>
              <a:gdLst>
                <a:gd name="connsiteX0" fmla="*/ 7144 w 428625"/>
                <a:gd name="connsiteY0" fmla="*/ 86874 h 1295400"/>
                <a:gd name="connsiteX1" fmla="*/ 188119 w 428625"/>
                <a:gd name="connsiteY1" fmla="*/ 1211776 h 1295400"/>
                <a:gd name="connsiteX2" fmla="*/ 423386 w 428625"/>
                <a:gd name="connsiteY2" fmla="*/ 1229874 h 1295400"/>
                <a:gd name="connsiteX3" fmla="*/ 413861 w 428625"/>
                <a:gd name="connsiteY3" fmla="*/ 650754 h 1295400"/>
                <a:gd name="connsiteX4" fmla="*/ 392906 w 428625"/>
                <a:gd name="connsiteY4" fmla="*/ 98304 h 1295400"/>
                <a:gd name="connsiteX5" fmla="*/ 7144 w 428625"/>
                <a:gd name="connsiteY5" fmla="*/ 86874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1295400">
                  <a:moveTo>
                    <a:pt x="7144" y="86874"/>
                  </a:moveTo>
                  <a:cubicBezTo>
                    <a:pt x="7144" y="86874"/>
                    <a:pt x="180499" y="1167009"/>
                    <a:pt x="188119" y="1211776"/>
                  </a:cubicBezTo>
                  <a:cubicBezTo>
                    <a:pt x="195739" y="1256544"/>
                    <a:pt x="355759" y="1360366"/>
                    <a:pt x="423386" y="1229874"/>
                  </a:cubicBezTo>
                  <a:cubicBezTo>
                    <a:pt x="432911" y="1211776"/>
                    <a:pt x="416719" y="695521"/>
                    <a:pt x="413861" y="650754"/>
                  </a:cubicBezTo>
                  <a:cubicBezTo>
                    <a:pt x="411956" y="605034"/>
                    <a:pt x="406241" y="130689"/>
                    <a:pt x="392906" y="98304"/>
                  </a:cubicBezTo>
                  <a:cubicBezTo>
                    <a:pt x="380524" y="65919"/>
                    <a:pt x="42386" y="-82671"/>
                    <a:pt x="7144" y="86874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1" name="Freeform: Shape 67">
              <a:extLst>
                <a:ext uri="{FF2B5EF4-FFF2-40B4-BE49-F238E27FC236}">
                  <a16:creationId xmlns:a16="http://schemas.microsoft.com/office/drawing/2014/main" id="{667932F1-7CAA-45A1-9651-390AE699C08D}"/>
                </a:ext>
              </a:extLst>
            </p:cNvPr>
            <p:cNvSpPr/>
            <p:nvPr/>
          </p:nvSpPr>
          <p:spPr>
            <a:xfrm>
              <a:off x="3612965" y="4982541"/>
              <a:ext cx="257175" cy="962025"/>
            </a:xfrm>
            <a:custGeom>
              <a:avLst/>
              <a:gdLst>
                <a:gd name="connsiteX0" fmla="*/ 7390 w 257175"/>
                <a:gd name="connsiteY0" fmla="*/ 88147 h 962025"/>
                <a:gd name="connsiteX1" fmla="*/ 32155 w 257175"/>
                <a:gd name="connsiteY1" fmla="*/ 936825 h 962025"/>
                <a:gd name="connsiteX2" fmla="*/ 117880 w 257175"/>
                <a:gd name="connsiteY2" fmla="*/ 933967 h 962025"/>
                <a:gd name="connsiteX3" fmla="*/ 248373 w 257175"/>
                <a:gd name="connsiteY3" fmla="*/ 108150 h 962025"/>
                <a:gd name="connsiteX4" fmla="*/ 7390 w 257175"/>
                <a:gd name="connsiteY4" fmla="*/ 88147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962025">
                  <a:moveTo>
                    <a:pt x="7390" y="88147"/>
                  </a:moveTo>
                  <a:cubicBezTo>
                    <a:pt x="4533" y="92910"/>
                    <a:pt x="27393" y="920632"/>
                    <a:pt x="32155" y="936825"/>
                  </a:cubicBezTo>
                  <a:cubicBezTo>
                    <a:pt x="37870" y="953017"/>
                    <a:pt x="108355" y="973020"/>
                    <a:pt x="117880" y="933967"/>
                  </a:cubicBezTo>
                  <a:cubicBezTo>
                    <a:pt x="121690" y="917775"/>
                    <a:pt x="277900" y="377707"/>
                    <a:pt x="248373" y="108150"/>
                  </a:cubicBezTo>
                  <a:cubicBezTo>
                    <a:pt x="242658" y="58620"/>
                    <a:pt x="128358" y="-80445"/>
                    <a:pt x="7390" y="88147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2" name="Freeform: Shape 68">
              <a:extLst>
                <a:ext uri="{FF2B5EF4-FFF2-40B4-BE49-F238E27FC236}">
                  <a16:creationId xmlns:a16="http://schemas.microsoft.com/office/drawing/2014/main" id="{2477FD15-B09B-4CE0-A772-A0C8F004CFD5}"/>
                </a:ext>
              </a:extLst>
            </p:cNvPr>
            <p:cNvSpPr/>
            <p:nvPr/>
          </p:nvSpPr>
          <p:spPr>
            <a:xfrm>
              <a:off x="3590450" y="3874602"/>
              <a:ext cx="400050" cy="1304925"/>
            </a:xfrm>
            <a:custGeom>
              <a:avLst/>
              <a:gdLst>
                <a:gd name="connsiteX0" fmla="*/ 397570 w 400050"/>
                <a:gd name="connsiteY0" fmla="*/ 81661 h 1304925"/>
                <a:gd name="connsiteX1" fmla="*/ 267078 w 400050"/>
                <a:gd name="connsiteY1" fmla="*/ 1213231 h 1304925"/>
                <a:gd name="connsiteX2" fmla="*/ 32763 w 400050"/>
                <a:gd name="connsiteY2" fmla="*/ 1241806 h 1304925"/>
                <a:gd name="connsiteX3" fmla="*/ 15617 w 400050"/>
                <a:gd name="connsiteY3" fmla="*/ 662686 h 1304925"/>
                <a:gd name="connsiteX4" fmla="*/ 11808 w 400050"/>
                <a:gd name="connsiteY4" fmla="*/ 110236 h 1304925"/>
                <a:gd name="connsiteX5" fmla="*/ 397570 w 400050"/>
                <a:gd name="connsiteY5" fmla="*/ 81661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304925">
                  <a:moveTo>
                    <a:pt x="397570" y="81661"/>
                  </a:moveTo>
                  <a:cubicBezTo>
                    <a:pt x="397570" y="81661"/>
                    <a:pt x="272792" y="1168464"/>
                    <a:pt x="267078" y="1213231"/>
                  </a:cubicBezTo>
                  <a:cubicBezTo>
                    <a:pt x="261363" y="1257999"/>
                    <a:pt x="106105" y="1369441"/>
                    <a:pt x="32763" y="1241806"/>
                  </a:cubicBezTo>
                  <a:cubicBezTo>
                    <a:pt x="22285" y="1223709"/>
                    <a:pt x="15617" y="708406"/>
                    <a:pt x="15617" y="662686"/>
                  </a:cubicBezTo>
                  <a:cubicBezTo>
                    <a:pt x="15617" y="616966"/>
                    <a:pt x="-575" y="142621"/>
                    <a:pt x="11808" y="110236"/>
                  </a:cubicBezTo>
                  <a:cubicBezTo>
                    <a:pt x="24190" y="76899"/>
                    <a:pt x="354708" y="-85979"/>
                    <a:pt x="397570" y="81661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3" name="Freeform: Shape 69">
              <a:extLst>
                <a:ext uri="{FF2B5EF4-FFF2-40B4-BE49-F238E27FC236}">
                  <a16:creationId xmlns:a16="http://schemas.microsoft.com/office/drawing/2014/main" id="{602CCFED-5B8E-4A24-99AD-5A1A8A3A3CCE}"/>
                </a:ext>
              </a:extLst>
            </p:cNvPr>
            <p:cNvSpPr/>
            <p:nvPr/>
          </p:nvSpPr>
          <p:spPr>
            <a:xfrm>
              <a:off x="3139819" y="3590979"/>
              <a:ext cx="838200" cy="495300"/>
            </a:xfrm>
            <a:custGeom>
              <a:avLst/>
              <a:gdLst>
                <a:gd name="connsiteX0" fmla="*/ 50006 w 838200"/>
                <a:gd name="connsiteY0" fmla="*/ 7144 h 495300"/>
                <a:gd name="connsiteX1" fmla="*/ 796766 w 838200"/>
                <a:gd name="connsiteY1" fmla="*/ 16669 h 495300"/>
                <a:gd name="connsiteX2" fmla="*/ 831056 w 838200"/>
                <a:gd name="connsiteY2" fmla="*/ 141446 h 495300"/>
                <a:gd name="connsiteX3" fmla="*/ 458629 w 838200"/>
                <a:gd name="connsiteY3" fmla="*/ 488156 h 495300"/>
                <a:gd name="connsiteX4" fmla="*/ 407194 w 838200"/>
                <a:gd name="connsiteY4" fmla="*/ 488156 h 495300"/>
                <a:gd name="connsiteX5" fmla="*/ 7144 w 838200"/>
                <a:gd name="connsiteY5" fmla="*/ 190976 h 495300"/>
                <a:gd name="connsiteX6" fmla="*/ 50006 w 838200"/>
                <a:gd name="connsiteY6" fmla="*/ 714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495300">
                  <a:moveTo>
                    <a:pt x="50006" y="7144"/>
                  </a:moveTo>
                  <a:cubicBezTo>
                    <a:pt x="50006" y="7144"/>
                    <a:pt x="788194" y="13811"/>
                    <a:pt x="796766" y="16669"/>
                  </a:cubicBezTo>
                  <a:cubicBezTo>
                    <a:pt x="805339" y="20479"/>
                    <a:pt x="831056" y="141446"/>
                    <a:pt x="831056" y="141446"/>
                  </a:cubicBezTo>
                  <a:cubicBezTo>
                    <a:pt x="831056" y="141446"/>
                    <a:pt x="488156" y="336709"/>
                    <a:pt x="458629" y="488156"/>
                  </a:cubicBezTo>
                  <a:lnTo>
                    <a:pt x="407194" y="488156"/>
                  </a:lnTo>
                  <a:cubicBezTo>
                    <a:pt x="391001" y="404336"/>
                    <a:pt x="218599" y="197644"/>
                    <a:pt x="7144" y="190976"/>
                  </a:cubicBezTo>
                  <a:cubicBezTo>
                    <a:pt x="7144" y="190976"/>
                    <a:pt x="18574" y="55721"/>
                    <a:pt x="50006" y="7144"/>
                  </a:cubicBezTo>
                  <a:close/>
                </a:path>
              </a:pathLst>
            </a:custGeom>
            <a:solidFill>
              <a:srgbClr val="FE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4" name="Freeform: Shape 70">
              <a:extLst>
                <a:ext uri="{FF2B5EF4-FFF2-40B4-BE49-F238E27FC236}">
                  <a16:creationId xmlns:a16="http://schemas.microsoft.com/office/drawing/2014/main" id="{7BC88344-E5DD-462D-9800-23527280E2B5}"/>
                </a:ext>
              </a:extLst>
            </p:cNvPr>
            <p:cNvSpPr/>
            <p:nvPr/>
          </p:nvSpPr>
          <p:spPr>
            <a:xfrm>
              <a:off x="3419854" y="2159372"/>
              <a:ext cx="295275" cy="285750"/>
            </a:xfrm>
            <a:custGeom>
              <a:avLst/>
              <a:gdLst>
                <a:gd name="connsiteX0" fmla="*/ 7144 w 295275"/>
                <a:gd name="connsiteY0" fmla="*/ 50006 h 285750"/>
                <a:gd name="connsiteX1" fmla="*/ 18574 w 295275"/>
                <a:gd name="connsiteY1" fmla="*/ 203359 h 285750"/>
                <a:gd name="connsiteX2" fmla="*/ 286226 w 295275"/>
                <a:gd name="connsiteY2" fmla="*/ 199549 h 285750"/>
                <a:gd name="connsiteX3" fmla="*/ 291941 w 295275"/>
                <a:gd name="connsiteY3" fmla="*/ 7144 h 285750"/>
                <a:gd name="connsiteX4" fmla="*/ 7144 w 295275"/>
                <a:gd name="connsiteY4" fmla="*/ 50006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285750">
                  <a:moveTo>
                    <a:pt x="7144" y="50006"/>
                  </a:moveTo>
                  <a:cubicBezTo>
                    <a:pt x="7144" y="50006"/>
                    <a:pt x="18574" y="190024"/>
                    <a:pt x="18574" y="203359"/>
                  </a:cubicBezTo>
                  <a:cubicBezTo>
                    <a:pt x="18574" y="216694"/>
                    <a:pt x="156686" y="382429"/>
                    <a:pt x="286226" y="199549"/>
                  </a:cubicBezTo>
                  <a:cubicBezTo>
                    <a:pt x="291941" y="190976"/>
                    <a:pt x="291941" y="7144"/>
                    <a:pt x="291941" y="7144"/>
                  </a:cubicBezTo>
                  <a:lnTo>
                    <a:pt x="7144" y="50006"/>
                  </a:ln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5" name="Freeform: Shape 71">
              <a:extLst>
                <a:ext uri="{FF2B5EF4-FFF2-40B4-BE49-F238E27FC236}">
                  <a16:creationId xmlns:a16="http://schemas.microsoft.com/office/drawing/2014/main" id="{01405934-9EDD-43BE-BA7C-D24B6A0F2AC2}"/>
                </a:ext>
              </a:extLst>
            </p:cNvPr>
            <p:cNvSpPr/>
            <p:nvPr/>
          </p:nvSpPr>
          <p:spPr>
            <a:xfrm>
              <a:off x="3333176" y="2038228"/>
              <a:ext cx="447675" cy="428625"/>
            </a:xfrm>
            <a:custGeom>
              <a:avLst/>
              <a:gdLst>
                <a:gd name="connsiteX0" fmla="*/ 7144 w 447675"/>
                <a:gd name="connsiteY0" fmla="*/ 51135 h 428625"/>
                <a:gd name="connsiteX1" fmla="*/ 46196 w 447675"/>
                <a:gd name="connsiteY1" fmla="*/ 394987 h 428625"/>
                <a:gd name="connsiteX2" fmla="*/ 418624 w 447675"/>
                <a:gd name="connsiteY2" fmla="*/ 394987 h 428625"/>
                <a:gd name="connsiteX3" fmla="*/ 440531 w 447675"/>
                <a:gd name="connsiteY3" fmla="*/ 37800 h 428625"/>
                <a:gd name="connsiteX4" fmla="*/ 7144 w 447675"/>
                <a:gd name="connsiteY4" fmla="*/ 5113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75" h="428625">
                  <a:moveTo>
                    <a:pt x="7144" y="51135"/>
                  </a:moveTo>
                  <a:lnTo>
                    <a:pt x="46196" y="394987"/>
                  </a:lnTo>
                  <a:cubicBezTo>
                    <a:pt x="46196" y="394987"/>
                    <a:pt x="273844" y="466425"/>
                    <a:pt x="418624" y="394987"/>
                  </a:cubicBezTo>
                  <a:lnTo>
                    <a:pt x="440531" y="37800"/>
                  </a:lnTo>
                  <a:cubicBezTo>
                    <a:pt x="440531" y="37800"/>
                    <a:pt x="159544" y="-39353"/>
                    <a:pt x="7144" y="51135"/>
                  </a:cubicBezTo>
                  <a:close/>
                </a:path>
              </a:pathLst>
            </a:custGeom>
            <a:solidFill>
              <a:srgbClr val="4334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6" name="Freeform: Shape 72">
              <a:extLst>
                <a:ext uri="{FF2B5EF4-FFF2-40B4-BE49-F238E27FC236}">
                  <a16:creationId xmlns:a16="http://schemas.microsoft.com/office/drawing/2014/main" id="{9C8D74C2-EF7E-4D7B-A8F0-C640635853C7}"/>
                </a:ext>
              </a:extLst>
            </p:cNvPr>
            <p:cNvSpPr/>
            <p:nvPr/>
          </p:nvSpPr>
          <p:spPr>
            <a:xfrm>
              <a:off x="3449381" y="2211759"/>
              <a:ext cx="228600" cy="247650"/>
            </a:xfrm>
            <a:custGeom>
              <a:avLst/>
              <a:gdLst>
                <a:gd name="connsiteX0" fmla="*/ 7144 w 228600"/>
                <a:gd name="connsiteY0" fmla="*/ 17621 h 247650"/>
                <a:gd name="connsiteX1" fmla="*/ 7144 w 228600"/>
                <a:gd name="connsiteY1" fmla="*/ 167164 h 247650"/>
                <a:gd name="connsiteX2" fmla="*/ 227171 w 228600"/>
                <a:gd name="connsiteY2" fmla="*/ 159544 h 247650"/>
                <a:gd name="connsiteX3" fmla="*/ 230029 w 228600"/>
                <a:gd name="connsiteY3" fmla="*/ 7144 h 247650"/>
                <a:gd name="connsiteX4" fmla="*/ 7144 w 228600"/>
                <a:gd name="connsiteY4" fmla="*/ 176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47650">
                  <a:moveTo>
                    <a:pt x="7144" y="17621"/>
                  </a:moveTo>
                  <a:cubicBezTo>
                    <a:pt x="7144" y="17621"/>
                    <a:pt x="7144" y="153829"/>
                    <a:pt x="7144" y="167164"/>
                  </a:cubicBezTo>
                  <a:cubicBezTo>
                    <a:pt x="7144" y="180499"/>
                    <a:pt x="114776" y="338614"/>
                    <a:pt x="227171" y="159544"/>
                  </a:cubicBezTo>
                  <a:lnTo>
                    <a:pt x="230029" y="7144"/>
                  </a:lnTo>
                  <a:lnTo>
                    <a:pt x="7144" y="17621"/>
                  </a:lnTo>
                  <a:close/>
                </a:path>
              </a:pathLst>
            </a:custGeom>
            <a:solidFill>
              <a:srgbClr val="F8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7" name="Freeform: Shape 73">
              <a:extLst>
                <a:ext uri="{FF2B5EF4-FFF2-40B4-BE49-F238E27FC236}">
                  <a16:creationId xmlns:a16="http://schemas.microsoft.com/office/drawing/2014/main" id="{0BDE2096-667E-48D8-A323-EA0DA75D929B}"/>
                </a:ext>
              </a:extLst>
            </p:cNvPr>
            <p:cNvSpPr/>
            <p:nvPr/>
          </p:nvSpPr>
          <p:spPr>
            <a:xfrm>
              <a:off x="3343605" y="1708839"/>
              <a:ext cx="428625" cy="590550"/>
            </a:xfrm>
            <a:custGeom>
              <a:avLst/>
              <a:gdLst>
                <a:gd name="connsiteX0" fmla="*/ 408195 w 428625"/>
                <a:gd name="connsiteY0" fmla="*/ 7144 h 590550"/>
                <a:gd name="connsiteX1" fmla="*/ 25290 w 428625"/>
                <a:gd name="connsiteY1" fmla="*/ 20479 h 590550"/>
                <a:gd name="connsiteX2" fmla="*/ 7192 w 428625"/>
                <a:gd name="connsiteY2" fmla="*/ 287179 h 590550"/>
                <a:gd name="connsiteX3" fmla="*/ 45292 w 428625"/>
                <a:gd name="connsiteY3" fmla="*/ 457676 h 590550"/>
                <a:gd name="connsiteX4" fmla="*/ 188167 w 428625"/>
                <a:gd name="connsiteY4" fmla="*/ 590074 h 590550"/>
                <a:gd name="connsiteX5" fmla="*/ 256747 w 428625"/>
                <a:gd name="connsiteY5" fmla="*/ 588169 h 590550"/>
                <a:gd name="connsiteX6" fmla="*/ 400575 w 428625"/>
                <a:gd name="connsiteY6" fmla="*/ 442436 h 590550"/>
                <a:gd name="connsiteX7" fmla="*/ 426292 w 428625"/>
                <a:gd name="connsiteY7" fmla="*/ 252889 h 590550"/>
                <a:gd name="connsiteX8" fmla="*/ 408195 w 428625"/>
                <a:gd name="connsiteY8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" h="590550">
                  <a:moveTo>
                    <a:pt x="408195" y="7144"/>
                  </a:moveTo>
                  <a:cubicBezTo>
                    <a:pt x="406290" y="7144"/>
                    <a:pt x="30052" y="15716"/>
                    <a:pt x="25290" y="20479"/>
                  </a:cubicBezTo>
                  <a:cubicBezTo>
                    <a:pt x="19575" y="26194"/>
                    <a:pt x="6240" y="261461"/>
                    <a:pt x="7192" y="287179"/>
                  </a:cubicBezTo>
                  <a:cubicBezTo>
                    <a:pt x="8145" y="312896"/>
                    <a:pt x="31005" y="436721"/>
                    <a:pt x="45292" y="457676"/>
                  </a:cubicBezTo>
                  <a:cubicBezTo>
                    <a:pt x="57675" y="474821"/>
                    <a:pt x="180547" y="586264"/>
                    <a:pt x="188167" y="590074"/>
                  </a:cubicBezTo>
                  <a:cubicBezTo>
                    <a:pt x="195787" y="592931"/>
                    <a:pt x="247222" y="594836"/>
                    <a:pt x="256747" y="588169"/>
                  </a:cubicBezTo>
                  <a:cubicBezTo>
                    <a:pt x="266272" y="581501"/>
                    <a:pt x="391050" y="471964"/>
                    <a:pt x="400575" y="442436"/>
                  </a:cubicBezTo>
                  <a:cubicBezTo>
                    <a:pt x="405337" y="429101"/>
                    <a:pt x="443437" y="293846"/>
                    <a:pt x="426292" y="252889"/>
                  </a:cubicBezTo>
                  <a:cubicBezTo>
                    <a:pt x="409147" y="211931"/>
                    <a:pt x="408195" y="7144"/>
                    <a:pt x="408195" y="7144"/>
                  </a:cubicBezTo>
                  <a:close/>
                </a:path>
              </a:pathLst>
            </a:custGeom>
            <a:solidFill>
              <a:srgbClr val="FBBA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8" name="Freeform: Shape 74">
              <a:extLst>
                <a:ext uri="{FF2B5EF4-FFF2-40B4-BE49-F238E27FC236}">
                  <a16:creationId xmlns:a16="http://schemas.microsoft.com/office/drawing/2014/main" id="{1B9A5DFF-410D-4B83-80A4-9A673068E70F}"/>
                </a:ext>
              </a:extLst>
            </p:cNvPr>
            <p:cNvSpPr/>
            <p:nvPr/>
          </p:nvSpPr>
          <p:spPr>
            <a:xfrm>
              <a:off x="3745609" y="1942183"/>
              <a:ext cx="95250" cy="180975"/>
            </a:xfrm>
            <a:custGeom>
              <a:avLst/>
              <a:gdLst>
                <a:gd name="connsiteX0" fmla="*/ 20479 w 95250"/>
                <a:gd name="connsiteY0" fmla="*/ 23355 h 180975"/>
                <a:gd name="connsiteX1" fmla="*/ 84296 w 95250"/>
                <a:gd name="connsiteY1" fmla="*/ 9067 h 180975"/>
                <a:gd name="connsiteX2" fmla="*/ 79534 w 95250"/>
                <a:gd name="connsiteY2" fmla="*/ 151942 h 180975"/>
                <a:gd name="connsiteX3" fmla="*/ 7144 w 95250"/>
                <a:gd name="connsiteY3" fmla="*/ 175755 h 180975"/>
                <a:gd name="connsiteX4" fmla="*/ 20479 w 95250"/>
                <a:gd name="connsiteY4" fmla="*/ 2335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80975">
                  <a:moveTo>
                    <a:pt x="20479" y="23355"/>
                  </a:moveTo>
                  <a:cubicBezTo>
                    <a:pt x="20479" y="23355"/>
                    <a:pt x="71914" y="495"/>
                    <a:pt x="84296" y="9067"/>
                  </a:cubicBezTo>
                  <a:cubicBezTo>
                    <a:pt x="96679" y="18592"/>
                    <a:pt x="90011" y="135750"/>
                    <a:pt x="79534" y="151942"/>
                  </a:cubicBezTo>
                  <a:cubicBezTo>
                    <a:pt x="69056" y="169087"/>
                    <a:pt x="7144" y="175755"/>
                    <a:pt x="7144" y="175755"/>
                  </a:cubicBezTo>
                  <a:cubicBezTo>
                    <a:pt x="7144" y="175755"/>
                    <a:pt x="25241" y="106222"/>
                    <a:pt x="20479" y="23355"/>
                  </a:cubicBezTo>
                  <a:close/>
                </a:path>
              </a:pathLst>
            </a:custGeom>
            <a:solidFill>
              <a:srgbClr val="F8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9" name="Freeform: Shape 75">
              <a:extLst>
                <a:ext uri="{FF2B5EF4-FFF2-40B4-BE49-F238E27FC236}">
                  <a16:creationId xmlns:a16="http://schemas.microsoft.com/office/drawing/2014/main" id="{519B96B9-E512-4FDE-93E3-6F9B3E54FCD4}"/>
                </a:ext>
              </a:extLst>
            </p:cNvPr>
            <p:cNvSpPr/>
            <p:nvPr/>
          </p:nvSpPr>
          <p:spPr>
            <a:xfrm>
              <a:off x="3616069" y="1962289"/>
              <a:ext cx="114300" cy="47625"/>
            </a:xfrm>
            <a:custGeom>
              <a:avLst/>
              <a:gdLst>
                <a:gd name="connsiteX0" fmla="*/ 92869 w 114300"/>
                <a:gd name="connsiteY0" fmla="*/ 48016 h 47625"/>
                <a:gd name="connsiteX1" fmla="*/ 25241 w 114300"/>
                <a:gd name="connsiteY1" fmla="*/ 48016 h 47625"/>
                <a:gd name="connsiteX2" fmla="*/ 7144 w 114300"/>
                <a:gd name="connsiteY2" fmla="*/ 28966 h 47625"/>
                <a:gd name="connsiteX3" fmla="*/ 110966 w 114300"/>
                <a:gd name="connsiteY3" fmla="*/ 28966 h 47625"/>
                <a:gd name="connsiteX4" fmla="*/ 92869 w 114300"/>
                <a:gd name="connsiteY4" fmla="*/ 4801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47625">
                  <a:moveTo>
                    <a:pt x="92869" y="48016"/>
                  </a:moveTo>
                  <a:cubicBezTo>
                    <a:pt x="58579" y="15631"/>
                    <a:pt x="27146" y="47064"/>
                    <a:pt x="25241" y="48016"/>
                  </a:cubicBezTo>
                  <a:lnTo>
                    <a:pt x="7144" y="28966"/>
                  </a:lnTo>
                  <a:cubicBezTo>
                    <a:pt x="25241" y="11821"/>
                    <a:pt x="69056" y="-10086"/>
                    <a:pt x="110966" y="28966"/>
                  </a:cubicBezTo>
                  <a:lnTo>
                    <a:pt x="92869" y="48016"/>
                  </a:lnTo>
                  <a:close/>
                </a:path>
              </a:pathLst>
            </a:custGeom>
            <a:solidFill>
              <a:srgbClr val="2B35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0" name="Freeform: Shape 76">
              <a:extLst>
                <a:ext uri="{FF2B5EF4-FFF2-40B4-BE49-F238E27FC236}">
                  <a16:creationId xmlns:a16="http://schemas.microsoft.com/office/drawing/2014/main" id="{A269AD3A-2106-40D9-97B5-9AA601141B58}"/>
                </a:ext>
              </a:extLst>
            </p:cNvPr>
            <p:cNvSpPr/>
            <p:nvPr/>
          </p:nvSpPr>
          <p:spPr>
            <a:xfrm>
              <a:off x="3391279" y="1962289"/>
              <a:ext cx="114300" cy="47625"/>
            </a:xfrm>
            <a:custGeom>
              <a:avLst/>
              <a:gdLst>
                <a:gd name="connsiteX0" fmla="*/ 92869 w 114300"/>
                <a:gd name="connsiteY0" fmla="*/ 48016 h 47625"/>
                <a:gd name="connsiteX1" fmla="*/ 25241 w 114300"/>
                <a:gd name="connsiteY1" fmla="*/ 48016 h 47625"/>
                <a:gd name="connsiteX2" fmla="*/ 7144 w 114300"/>
                <a:gd name="connsiteY2" fmla="*/ 28966 h 47625"/>
                <a:gd name="connsiteX3" fmla="*/ 110966 w 114300"/>
                <a:gd name="connsiteY3" fmla="*/ 28966 h 47625"/>
                <a:gd name="connsiteX4" fmla="*/ 92869 w 114300"/>
                <a:gd name="connsiteY4" fmla="*/ 4801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47625">
                  <a:moveTo>
                    <a:pt x="92869" y="48016"/>
                  </a:moveTo>
                  <a:cubicBezTo>
                    <a:pt x="58579" y="15631"/>
                    <a:pt x="27146" y="47064"/>
                    <a:pt x="25241" y="48016"/>
                  </a:cubicBezTo>
                  <a:lnTo>
                    <a:pt x="7144" y="28966"/>
                  </a:lnTo>
                  <a:cubicBezTo>
                    <a:pt x="25241" y="11821"/>
                    <a:pt x="69056" y="-10086"/>
                    <a:pt x="110966" y="28966"/>
                  </a:cubicBezTo>
                  <a:lnTo>
                    <a:pt x="92869" y="48016"/>
                  </a:lnTo>
                  <a:close/>
                </a:path>
              </a:pathLst>
            </a:custGeom>
            <a:solidFill>
              <a:srgbClr val="2B35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1" name="Freeform: Shape 77">
              <a:extLst>
                <a:ext uri="{FF2B5EF4-FFF2-40B4-BE49-F238E27FC236}">
                  <a16:creationId xmlns:a16="http://schemas.microsoft.com/office/drawing/2014/main" id="{AD815F4B-ACA6-45F7-B31E-B3E17E1C8D7F}"/>
                </a:ext>
              </a:extLst>
            </p:cNvPr>
            <p:cNvSpPr/>
            <p:nvPr/>
          </p:nvSpPr>
          <p:spPr>
            <a:xfrm>
              <a:off x="3598924" y="1891191"/>
              <a:ext cx="152400" cy="47625"/>
            </a:xfrm>
            <a:custGeom>
              <a:avLst/>
              <a:gdLst>
                <a:gd name="connsiteX0" fmla="*/ 7144 w 152400"/>
                <a:gd name="connsiteY0" fmla="*/ 12435 h 47625"/>
                <a:gd name="connsiteX1" fmla="*/ 14764 w 152400"/>
                <a:gd name="connsiteY1" fmla="*/ 40057 h 47625"/>
                <a:gd name="connsiteX2" fmla="*/ 145256 w 152400"/>
                <a:gd name="connsiteY2" fmla="*/ 41962 h 47625"/>
                <a:gd name="connsiteX3" fmla="*/ 113824 w 152400"/>
                <a:gd name="connsiteY3" fmla="*/ 14340 h 47625"/>
                <a:gd name="connsiteX4" fmla="*/ 7144 w 152400"/>
                <a:gd name="connsiteY4" fmla="*/ 1243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47625">
                  <a:moveTo>
                    <a:pt x="7144" y="12435"/>
                  </a:moveTo>
                  <a:lnTo>
                    <a:pt x="14764" y="40057"/>
                  </a:lnTo>
                  <a:cubicBezTo>
                    <a:pt x="14764" y="40057"/>
                    <a:pt x="80486" y="28627"/>
                    <a:pt x="145256" y="41962"/>
                  </a:cubicBezTo>
                  <a:lnTo>
                    <a:pt x="113824" y="14340"/>
                  </a:lnTo>
                  <a:cubicBezTo>
                    <a:pt x="113824" y="15292"/>
                    <a:pt x="90011" y="-900"/>
                    <a:pt x="7144" y="12435"/>
                  </a:cubicBezTo>
                  <a:close/>
                </a:path>
              </a:pathLst>
            </a:custGeom>
            <a:solidFill>
              <a:srgbClr val="4E3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2" name="Freeform: Shape 78">
              <a:extLst>
                <a:ext uri="{FF2B5EF4-FFF2-40B4-BE49-F238E27FC236}">
                  <a16:creationId xmlns:a16="http://schemas.microsoft.com/office/drawing/2014/main" id="{9A414420-6A0D-48EA-880F-2A78B1CDCDA9}"/>
                </a:ext>
              </a:extLst>
            </p:cNvPr>
            <p:cNvSpPr/>
            <p:nvPr/>
          </p:nvSpPr>
          <p:spPr>
            <a:xfrm>
              <a:off x="3357941" y="1892942"/>
              <a:ext cx="152400" cy="47625"/>
            </a:xfrm>
            <a:custGeom>
              <a:avLst/>
              <a:gdLst>
                <a:gd name="connsiteX0" fmla="*/ 34766 w 152400"/>
                <a:gd name="connsiteY0" fmla="*/ 16398 h 47625"/>
                <a:gd name="connsiteX1" fmla="*/ 7144 w 152400"/>
                <a:gd name="connsiteY1" fmla="*/ 43068 h 47625"/>
                <a:gd name="connsiteX2" fmla="*/ 140494 w 152400"/>
                <a:gd name="connsiteY2" fmla="*/ 39258 h 47625"/>
                <a:gd name="connsiteX3" fmla="*/ 145256 w 152400"/>
                <a:gd name="connsiteY3" fmla="*/ 11636 h 47625"/>
                <a:gd name="connsiteX4" fmla="*/ 34766 w 152400"/>
                <a:gd name="connsiteY4" fmla="*/ 1639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47625">
                  <a:moveTo>
                    <a:pt x="34766" y="16398"/>
                  </a:moveTo>
                  <a:lnTo>
                    <a:pt x="7144" y="43068"/>
                  </a:lnTo>
                  <a:cubicBezTo>
                    <a:pt x="71914" y="28781"/>
                    <a:pt x="140494" y="39258"/>
                    <a:pt x="140494" y="39258"/>
                  </a:cubicBezTo>
                  <a:lnTo>
                    <a:pt x="145256" y="11636"/>
                  </a:lnTo>
                  <a:cubicBezTo>
                    <a:pt x="57626" y="-747"/>
                    <a:pt x="34766" y="16398"/>
                    <a:pt x="34766" y="16398"/>
                  </a:cubicBezTo>
                  <a:close/>
                </a:path>
              </a:pathLst>
            </a:custGeom>
            <a:solidFill>
              <a:srgbClr val="4E3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3" name="Freeform: Shape 79">
              <a:extLst>
                <a:ext uri="{FF2B5EF4-FFF2-40B4-BE49-F238E27FC236}">
                  <a16:creationId xmlns:a16="http://schemas.microsoft.com/office/drawing/2014/main" id="{A8C5CCD6-CDB4-4B6A-BE57-9DAB93EC2CDB}"/>
                </a:ext>
              </a:extLst>
            </p:cNvPr>
            <p:cNvSpPr/>
            <p:nvPr/>
          </p:nvSpPr>
          <p:spPr>
            <a:xfrm>
              <a:off x="3497006" y="2155562"/>
              <a:ext cx="123825" cy="57150"/>
            </a:xfrm>
            <a:custGeom>
              <a:avLst/>
              <a:gdLst>
                <a:gd name="connsiteX0" fmla="*/ 14764 w 123825"/>
                <a:gd name="connsiteY0" fmla="*/ 10001 h 57150"/>
                <a:gd name="connsiteX1" fmla="*/ 113824 w 123825"/>
                <a:gd name="connsiteY1" fmla="*/ 7144 h 57150"/>
                <a:gd name="connsiteX2" fmla="*/ 124301 w 123825"/>
                <a:gd name="connsiteY2" fmla="*/ 28099 h 57150"/>
                <a:gd name="connsiteX3" fmla="*/ 7144 w 123825"/>
                <a:gd name="connsiteY3" fmla="*/ 31909 h 57150"/>
                <a:gd name="connsiteX4" fmla="*/ 14764 w 123825"/>
                <a:gd name="connsiteY4" fmla="*/ 100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4764" y="10001"/>
                  </a:moveTo>
                  <a:cubicBezTo>
                    <a:pt x="65246" y="32861"/>
                    <a:pt x="111919" y="8096"/>
                    <a:pt x="113824" y="7144"/>
                  </a:cubicBezTo>
                  <a:lnTo>
                    <a:pt x="124301" y="28099"/>
                  </a:lnTo>
                  <a:cubicBezTo>
                    <a:pt x="104299" y="46196"/>
                    <a:pt x="54769" y="70009"/>
                    <a:pt x="7144" y="31909"/>
                  </a:cubicBezTo>
                  <a:lnTo>
                    <a:pt x="14764" y="10001"/>
                  </a:lnTo>
                  <a:close/>
                </a:path>
              </a:pathLst>
            </a:custGeom>
            <a:solidFill>
              <a:srgbClr val="D557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4" name="Freeform: Shape 80">
              <a:extLst>
                <a:ext uri="{FF2B5EF4-FFF2-40B4-BE49-F238E27FC236}">
                  <a16:creationId xmlns:a16="http://schemas.microsoft.com/office/drawing/2014/main" id="{92EBCA14-7844-4506-B668-91BE1A1A4AB2}"/>
                </a:ext>
              </a:extLst>
            </p:cNvPr>
            <p:cNvSpPr/>
            <p:nvPr/>
          </p:nvSpPr>
          <p:spPr>
            <a:xfrm>
              <a:off x="3511294" y="2035547"/>
              <a:ext cx="95250" cy="104775"/>
            </a:xfrm>
            <a:custGeom>
              <a:avLst/>
              <a:gdLst>
                <a:gd name="connsiteX0" fmla="*/ 49054 w 95250"/>
                <a:gd name="connsiteY0" fmla="*/ 7144 h 104775"/>
                <a:gd name="connsiteX1" fmla="*/ 7144 w 95250"/>
                <a:gd name="connsiteY1" fmla="*/ 62389 h 104775"/>
                <a:gd name="connsiteX2" fmla="*/ 47149 w 95250"/>
                <a:gd name="connsiteY2" fmla="*/ 98584 h 104775"/>
                <a:gd name="connsiteX3" fmla="*/ 89059 w 95250"/>
                <a:gd name="connsiteY3" fmla="*/ 65246 h 104775"/>
                <a:gd name="connsiteX4" fmla="*/ 49054 w 952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04775">
                  <a:moveTo>
                    <a:pt x="49054" y="7144"/>
                  </a:moveTo>
                  <a:cubicBezTo>
                    <a:pt x="38576" y="8096"/>
                    <a:pt x="8096" y="50006"/>
                    <a:pt x="7144" y="62389"/>
                  </a:cubicBezTo>
                  <a:cubicBezTo>
                    <a:pt x="7144" y="75724"/>
                    <a:pt x="41434" y="99536"/>
                    <a:pt x="47149" y="98584"/>
                  </a:cubicBezTo>
                  <a:cubicBezTo>
                    <a:pt x="52864" y="97631"/>
                    <a:pt x="89059" y="71914"/>
                    <a:pt x="89059" y="65246"/>
                  </a:cubicBezTo>
                  <a:cubicBezTo>
                    <a:pt x="89059" y="59531"/>
                    <a:pt x="54769" y="7144"/>
                    <a:pt x="49054" y="7144"/>
                  </a:cubicBezTo>
                  <a:close/>
                </a:path>
              </a:pathLst>
            </a:custGeom>
            <a:solidFill>
              <a:srgbClr val="F8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5" name="Freeform: Shape 81">
              <a:extLst>
                <a:ext uri="{FF2B5EF4-FFF2-40B4-BE49-F238E27FC236}">
                  <a16:creationId xmlns:a16="http://schemas.microsoft.com/office/drawing/2014/main" id="{28B71707-EFDC-4506-BE74-CD19B1A1F487}"/>
                </a:ext>
              </a:extLst>
            </p:cNvPr>
            <p:cNvSpPr/>
            <p:nvPr/>
          </p:nvSpPr>
          <p:spPr>
            <a:xfrm>
              <a:off x="3760849" y="2068884"/>
              <a:ext cx="57150" cy="57150"/>
            </a:xfrm>
            <a:custGeom>
              <a:avLst/>
              <a:gdLst>
                <a:gd name="connsiteX0" fmla="*/ 50959 w 57150"/>
                <a:gd name="connsiteY0" fmla="*/ 29051 h 57150"/>
                <a:gd name="connsiteX1" fmla="*/ 29051 w 57150"/>
                <a:gd name="connsiteY1" fmla="*/ 50959 h 57150"/>
                <a:gd name="connsiteX2" fmla="*/ 7144 w 57150"/>
                <a:gd name="connsiteY2" fmla="*/ 29051 h 57150"/>
                <a:gd name="connsiteX3" fmla="*/ 29051 w 57150"/>
                <a:gd name="connsiteY3" fmla="*/ 7144 h 57150"/>
                <a:gd name="connsiteX4" fmla="*/ 50959 w 57150"/>
                <a:gd name="connsiteY4" fmla="*/ 290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959" y="29051"/>
                  </a:moveTo>
                  <a:cubicBezTo>
                    <a:pt x="50959" y="41150"/>
                    <a:pt x="41150" y="50959"/>
                    <a:pt x="29051" y="50959"/>
                  </a:cubicBezTo>
                  <a:cubicBezTo>
                    <a:pt x="16952" y="50959"/>
                    <a:pt x="7144" y="41150"/>
                    <a:pt x="7144" y="29051"/>
                  </a:cubicBezTo>
                  <a:cubicBezTo>
                    <a:pt x="7144" y="16952"/>
                    <a:pt x="16952" y="7144"/>
                    <a:pt x="29051" y="7144"/>
                  </a:cubicBezTo>
                  <a:cubicBezTo>
                    <a:pt x="41150" y="7144"/>
                    <a:pt x="50959" y="16952"/>
                    <a:pt x="50959" y="29051"/>
                  </a:cubicBezTo>
                  <a:close/>
                </a:path>
              </a:pathLst>
            </a:custGeom>
            <a:solidFill>
              <a:srgbClr val="492F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6" name="Freeform: Shape 82">
              <a:extLst>
                <a:ext uri="{FF2B5EF4-FFF2-40B4-BE49-F238E27FC236}">
                  <a16:creationId xmlns:a16="http://schemas.microsoft.com/office/drawing/2014/main" id="{E4F763B1-A09D-4072-BA94-28BE9A04F777}"/>
                </a:ext>
              </a:extLst>
            </p:cNvPr>
            <p:cNvSpPr/>
            <p:nvPr/>
          </p:nvSpPr>
          <p:spPr>
            <a:xfrm>
              <a:off x="3425569" y="1982207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42386 w 47625"/>
                <a:gd name="connsiteY1" fmla="*/ 7144 h 38100"/>
                <a:gd name="connsiteX2" fmla="*/ 42386 w 47625"/>
                <a:gd name="connsiteY2" fmla="*/ 36671 h 38100"/>
                <a:gd name="connsiteX3" fmla="*/ 7144 w 47625"/>
                <a:gd name="connsiteY3" fmla="*/ 3667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lnTo>
                    <a:pt x="42386" y="7144"/>
                  </a:lnTo>
                  <a:lnTo>
                    <a:pt x="42386" y="36671"/>
                  </a:lnTo>
                  <a:lnTo>
                    <a:pt x="7144" y="36671"/>
                  </a:lnTo>
                  <a:close/>
                </a:path>
              </a:pathLst>
            </a:custGeom>
            <a:solidFill>
              <a:srgbClr val="2B35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7" name="Freeform: Shape 83">
              <a:extLst>
                <a:ext uri="{FF2B5EF4-FFF2-40B4-BE49-F238E27FC236}">
                  <a16:creationId xmlns:a16="http://schemas.microsoft.com/office/drawing/2014/main" id="{AE7805E0-6C69-40B8-B0AD-5CAD3DBBC0FA}"/>
                </a:ext>
              </a:extLst>
            </p:cNvPr>
            <p:cNvSpPr/>
            <p:nvPr/>
          </p:nvSpPr>
          <p:spPr>
            <a:xfrm>
              <a:off x="3650359" y="1982207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42386 w 47625"/>
                <a:gd name="connsiteY1" fmla="*/ 7144 h 38100"/>
                <a:gd name="connsiteX2" fmla="*/ 42386 w 47625"/>
                <a:gd name="connsiteY2" fmla="*/ 36671 h 38100"/>
                <a:gd name="connsiteX3" fmla="*/ 7144 w 47625"/>
                <a:gd name="connsiteY3" fmla="*/ 3667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lnTo>
                    <a:pt x="42386" y="7144"/>
                  </a:lnTo>
                  <a:lnTo>
                    <a:pt x="42386" y="36671"/>
                  </a:lnTo>
                  <a:lnTo>
                    <a:pt x="7144" y="36671"/>
                  </a:lnTo>
                  <a:close/>
                </a:path>
              </a:pathLst>
            </a:custGeom>
            <a:solidFill>
              <a:srgbClr val="2B35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8" name="Freeform: Shape 84">
              <a:extLst>
                <a:ext uri="{FF2B5EF4-FFF2-40B4-BE49-F238E27FC236}">
                  <a16:creationId xmlns:a16="http://schemas.microsoft.com/office/drawing/2014/main" id="{CF664C71-9961-477B-BD8A-5471BE5F5383}"/>
                </a:ext>
              </a:extLst>
            </p:cNvPr>
            <p:cNvSpPr/>
            <p:nvPr/>
          </p:nvSpPr>
          <p:spPr>
            <a:xfrm>
              <a:off x="3282694" y="4860523"/>
              <a:ext cx="342900" cy="1047750"/>
            </a:xfrm>
            <a:custGeom>
              <a:avLst/>
              <a:gdLst>
                <a:gd name="connsiteX0" fmla="*/ 171926 w 342900"/>
                <a:gd name="connsiteY0" fmla="*/ 8235 h 1047750"/>
                <a:gd name="connsiteX1" fmla="*/ 305276 w 342900"/>
                <a:gd name="connsiteY1" fmla="*/ 142538 h 1047750"/>
                <a:gd name="connsiteX2" fmla="*/ 332899 w 342900"/>
                <a:gd name="connsiteY2" fmla="*/ 1043603 h 1047750"/>
                <a:gd name="connsiteX3" fmla="*/ 169069 w 342900"/>
                <a:gd name="connsiteY3" fmla="*/ 1043603 h 1047750"/>
                <a:gd name="connsiteX4" fmla="*/ 7144 w 342900"/>
                <a:gd name="connsiteY4" fmla="*/ 181590 h 1047750"/>
                <a:gd name="connsiteX5" fmla="*/ 171926 w 342900"/>
                <a:gd name="connsiteY5" fmla="*/ 823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1047750">
                  <a:moveTo>
                    <a:pt x="171926" y="8235"/>
                  </a:moveTo>
                  <a:cubicBezTo>
                    <a:pt x="229076" y="12998"/>
                    <a:pt x="310039" y="19665"/>
                    <a:pt x="305276" y="142538"/>
                  </a:cubicBezTo>
                  <a:cubicBezTo>
                    <a:pt x="301466" y="233025"/>
                    <a:pt x="349091" y="918825"/>
                    <a:pt x="332899" y="1043603"/>
                  </a:cubicBezTo>
                  <a:lnTo>
                    <a:pt x="169069" y="1043603"/>
                  </a:lnTo>
                  <a:cubicBezTo>
                    <a:pt x="169069" y="1043603"/>
                    <a:pt x="30956" y="587355"/>
                    <a:pt x="7144" y="181590"/>
                  </a:cubicBezTo>
                  <a:cubicBezTo>
                    <a:pt x="9049" y="181590"/>
                    <a:pt x="-10001" y="-8910"/>
                    <a:pt x="171926" y="823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9" name="Freeform: Shape 85">
              <a:extLst>
                <a:ext uri="{FF2B5EF4-FFF2-40B4-BE49-F238E27FC236}">
                  <a16:creationId xmlns:a16="http://schemas.microsoft.com/office/drawing/2014/main" id="{9600CC01-50B4-4DC6-8815-3749828DBAC3}"/>
                </a:ext>
              </a:extLst>
            </p:cNvPr>
            <p:cNvSpPr/>
            <p:nvPr/>
          </p:nvSpPr>
          <p:spPr>
            <a:xfrm>
              <a:off x="3116756" y="3846597"/>
              <a:ext cx="476250" cy="1276350"/>
            </a:xfrm>
            <a:custGeom>
              <a:avLst/>
              <a:gdLst>
                <a:gd name="connsiteX0" fmla="*/ 257854 w 476250"/>
                <a:gd name="connsiteY0" fmla="*/ 13464 h 1276350"/>
                <a:gd name="connsiteX1" fmla="*/ 464546 w 476250"/>
                <a:gd name="connsiteY1" fmla="*/ 399226 h 1276350"/>
                <a:gd name="connsiteX2" fmla="*/ 472166 w 476250"/>
                <a:gd name="connsiteY2" fmla="*/ 1082169 h 1276350"/>
                <a:gd name="connsiteX3" fmla="*/ 348341 w 476250"/>
                <a:gd name="connsiteY3" fmla="*/ 1270764 h 1276350"/>
                <a:gd name="connsiteX4" fmla="*/ 172129 w 476250"/>
                <a:gd name="connsiteY4" fmla="*/ 1175514 h 1276350"/>
                <a:gd name="connsiteX5" fmla="*/ 7346 w 476250"/>
                <a:gd name="connsiteY5" fmla="*/ 219204 h 1276350"/>
                <a:gd name="connsiteX6" fmla="*/ 257854 w 476250"/>
                <a:gd name="connsiteY6" fmla="*/ 13464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1276350">
                  <a:moveTo>
                    <a:pt x="257854" y="13464"/>
                  </a:moveTo>
                  <a:cubicBezTo>
                    <a:pt x="419779" y="56326"/>
                    <a:pt x="464546" y="399226"/>
                    <a:pt x="464546" y="399226"/>
                  </a:cubicBezTo>
                  <a:cubicBezTo>
                    <a:pt x="464546" y="399226"/>
                    <a:pt x="476929" y="959296"/>
                    <a:pt x="472166" y="1082169"/>
                  </a:cubicBezTo>
                  <a:cubicBezTo>
                    <a:pt x="472166" y="1082169"/>
                    <a:pt x="481691" y="1252666"/>
                    <a:pt x="348341" y="1270764"/>
                  </a:cubicBezTo>
                  <a:cubicBezTo>
                    <a:pt x="172129" y="1293624"/>
                    <a:pt x="172129" y="1175514"/>
                    <a:pt x="172129" y="1175514"/>
                  </a:cubicBezTo>
                  <a:cubicBezTo>
                    <a:pt x="160699" y="975489"/>
                    <a:pt x="679" y="391606"/>
                    <a:pt x="7346" y="219204"/>
                  </a:cubicBezTo>
                  <a:cubicBezTo>
                    <a:pt x="14014" y="47754"/>
                    <a:pt x="151174" y="-14159"/>
                    <a:pt x="257854" y="13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0" name="Freeform: Shape 86">
              <a:extLst>
                <a:ext uri="{FF2B5EF4-FFF2-40B4-BE49-F238E27FC236}">
                  <a16:creationId xmlns:a16="http://schemas.microsoft.com/office/drawing/2014/main" id="{3C558021-0569-433D-9D52-0317154DAFEB}"/>
                </a:ext>
              </a:extLst>
            </p:cNvPr>
            <p:cNvSpPr/>
            <p:nvPr/>
          </p:nvSpPr>
          <p:spPr>
            <a:xfrm>
              <a:off x="3607535" y="4845267"/>
              <a:ext cx="314325" cy="1057275"/>
            </a:xfrm>
            <a:custGeom>
              <a:avLst/>
              <a:gdLst>
                <a:gd name="connsiteX0" fmla="*/ 136645 w 314325"/>
                <a:gd name="connsiteY0" fmla="*/ 9204 h 1057275"/>
                <a:gd name="connsiteX1" fmla="*/ 8057 w 314325"/>
                <a:gd name="connsiteY1" fmla="*/ 167319 h 1057275"/>
                <a:gd name="connsiteX2" fmla="*/ 25203 w 314325"/>
                <a:gd name="connsiteY2" fmla="*/ 1057906 h 1057275"/>
                <a:gd name="connsiteX3" fmla="*/ 185223 w 314325"/>
                <a:gd name="connsiteY3" fmla="*/ 1057906 h 1057275"/>
                <a:gd name="connsiteX4" fmla="*/ 308095 w 314325"/>
                <a:gd name="connsiteY4" fmla="*/ 175891 h 1057275"/>
                <a:gd name="connsiteX5" fmla="*/ 136645 w 314325"/>
                <a:gd name="connsiteY5" fmla="*/ 9204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25" h="1057275">
                  <a:moveTo>
                    <a:pt x="136645" y="9204"/>
                  </a:moveTo>
                  <a:cubicBezTo>
                    <a:pt x="79495" y="16824"/>
                    <a:pt x="-2420" y="44446"/>
                    <a:pt x="8057" y="167319"/>
                  </a:cubicBezTo>
                  <a:cubicBezTo>
                    <a:pt x="15678" y="257806"/>
                    <a:pt x="3295" y="934081"/>
                    <a:pt x="25203" y="1057906"/>
                  </a:cubicBezTo>
                  <a:lnTo>
                    <a:pt x="185223" y="1057906"/>
                  </a:lnTo>
                  <a:cubicBezTo>
                    <a:pt x="185223" y="1057906"/>
                    <a:pt x="303332" y="581656"/>
                    <a:pt x="308095" y="175891"/>
                  </a:cubicBezTo>
                  <a:cubicBezTo>
                    <a:pt x="308095" y="175891"/>
                    <a:pt x="317620" y="-14609"/>
                    <a:pt x="136645" y="92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1" name="Freeform: Shape 87">
              <a:extLst>
                <a:ext uri="{FF2B5EF4-FFF2-40B4-BE49-F238E27FC236}">
                  <a16:creationId xmlns:a16="http://schemas.microsoft.com/office/drawing/2014/main" id="{14F589C7-602F-4217-B4E6-11DAB87646F7}"/>
                </a:ext>
              </a:extLst>
            </p:cNvPr>
            <p:cNvSpPr/>
            <p:nvPr/>
          </p:nvSpPr>
          <p:spPr>
            <a:xfrm>
              <a:off x="3581779" y="3828075"/>
              <a:ext cx="457200" cy="1276350"/>
            </a:xfrm>
            <a:custGeom>
              <a:avLst/>
              <a:gdLst>
                <a:gd name="connsiteX0" fmla="*/ 194786 w 457200"/>
                <a:gd name="connsiteY0" fmla="*/ 15793 h 1276350"/>
                <a:gd name="connsiteX1" fmla="*/ 7144 w 457200"/>
                <a:gd name="connsiteY1" fmla="*/ 409176 h 1276350"/>
                <a:gd name="connsiteX2" fmla="*/ 33814 w 457200"/>
                <a:gd name="connsiteY2" fmla="*/ 1137838 h 1276350"/>
                <a:gd name="connsiteX3" fmla="*/ 165259 w 457200"/>
                <a:gd name="connsiteY3" fmla="*/ 1274998 h 1276350"/>
                <a:gd name="connsiteX4" fmla="*/ 336709 w 457200"/>
                <a:gd name="connsiteY4" fmla="*/ 1173080 h 1276350"/>
                <a:gd name="connsiteX5" fmla="*/ 455771 w 457200"/>
                <a:gd name="connsiteY5" fmla="*/ 211055 h 1276350"/>
                <a:gd name="connsiteX6" fmla="*/ 194786 w 457200"/>
                <a:gd name="connsiteY6" fmla="*/ 15793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1276350">
                  <a:moveTo>
                    <a:pt x="194786" y="15793"/>
                  </a:moveTo>
                  <a:cubicBezTo>
                    <a:pt x="34766" y="64370"/>
                    <a:pt x="7144" y="409176"/>
                    <a:pt x="7144" y="409176"/>
                  </a:cubicBezTo>
                  <a:cubicBezTo>
                    <a:pt x="7144" y="409176"/>
                    <a:pt x="23336" y="1014966"/>
                    <a:pt x="33814" y="1137838"/>
                  </a:cubicBezTo>
                  <a:cubicBezTo>
                    <a:pt x="33814" y="1137838"/>
                    <a:pt x="30004" y="1262616"/>
                    <a:pt x="165259" y="1274998"/>
                  </a:cubicBezTo>
                  <a:cubicBezTo>
                    <a:pt x="342424" y="1291191"/>
                    <a:pt x="336709" y="1173080"/>
                    <a:pt x="336709" y="1173080"/>
                  </a:cubicBezTo>
                  <a:cubicBezTo>
                    <a:pt x="338614" y="973055"/>
                    <a:pt x="471011" y="383458"/>
                    <a:pt x="455771" y="211055"/>
                  </a:cubicBezTo>
                  <a:cubicBezTo>
                    <a:pt x="440531" y="40558"/>
                    <a:pt x="300514" y="-16592"/>
                    <a:pt x="194786" y="157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2" name="Freeform: Shape 88">
              <a:extLst>
                <a:ext uri="{FF2B5EF4-FFF2-40B4-BE49-F238E27FC236}">
                  <a16:creationId xmlns:a16="http://schemas.microsoft.com/office/drawing/2014/main" id="{B013699E-DD33-4523-BD9D-413236D40B63}"/>
                </a:ext>
              </a:extLst>
            </p:cNvPr>
            <p:cNvSpPr/>
            <p:nvPr/>
          </p:nvSpPr>
          <p:spPr>
            <a:xfrm>
              <a:off x="3121686" y="3433342"/>
              <a:ext cx="908033" cy="817244"/>
            </a:xfrm>
            <a:custGeom>
              <a:avLst/>
              <a:gdLst>
                <a:gd name="connsiteX0" fmla="*/ 133117 w 914400"/>
                <a:gd name="connsiteY0" fmla="*/ 7144 h 828675"/>
                <a:gd name="connsiteX1" fmla="*/ 768435 w 914400"/>
                <a:gd name="connsiteY1" fmla="*/ 16669 h 828675"/>
                <a:gd name="connsiteX2" fmla="*/ 913215 w 914400"/>
                <a:gd name="connsiteY2" fmla="*/ 559594 h 828675"/>
                <a:gd name="connsiteX3" fmla="*/ 470302 w 914400"/>
                <a:gd name="connsiteY3" fmla="*/ 824389 h 828675"/>
                <a:gd name="connsiteX4" fmla="*/ 7387 w 914400"/>
                <a:gd name="connsiteY4" fmla="*/ 626269 h 828675"/>
                <a:gd name="connsiteX5" fmla="*/ 133117 w 914400"/>
                <a:gd name="connsiteY5" fmla="*/ 7144 h 828675"/>
                <a:gd name="connsiteX0" fmla="*/ 127193 w 909646"/>
                <a:gd name="connsiteY0" fmla="*/ 0 h 817245"/>
                <a:gd name="connsiteX1" fmla="*/ 762511 w 909646"/>
                <a:gd name="connsiteY1" fmla="*/ 9525 h 817245"/>
                <a:gd name="connsiteX2" fmla="*/ 907291 w 909646"/>
                <a:gd name="connsiteY2" fmla="*/ 552450 h 817245"/>
                <a:gd name="connsiteX3" fmla="*/ 464378 w 909646"/>
                <a:gd name="connsiteY3" fmla="*/ 817245 h 817245"/>
                <a:gd name="connsiteX4" fmla="*/ 1463 w 909646"/>
                <a:gd name="connsiteY4" fmla="*/ 619125 h 817245"/>
                <a:gd name="connsiteX5" fmla="*/ 127193 w 909646"/>
                <a:gd name="connsiteY5" fmla="*/ 0 h 817245"/>
                <a:gd name="connsiteX0" fmla="*/ 127193 w 908033"/>
                <a:gd name="connsiteY0" fmla="*/ 0 h 817245"/>
                <a:gd name="connsiteX1" fmla="*/ 762511 w 908033"/>
                <a:gd name="connsiteY1" fmla="*/ 9525 h 817245"/>
                <a:gd name="connsiteX2" fmla="*/ 907291 w 908033"/>
                <a:gd name="connsiteY2" fmla="*/ 552450 h 817245"/>
                <a:gd name="connsiteX3" fmla="*/ 464378 w 908033"/>
                <a:gd name="connsiteY3" fmla="*/ 817245 h 817245"/>
                <a:gd name="connsiteX4" fmla="*/ 1463 w 908033"/>
                <a:gd name="connsiteY4" fmla="*/ 619125 h 817245"/>
                <a:gd name="connsiteX5" fmla="*/ 127193 w 908033"/>
                <a:gd name="connsiteY5" fmla="*/ 0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033" h="817245">
                  <a:moveTo>
                    <a:pt x="127193" y="0"/>
                  </a:moveTo>
                  <a:lnTo>
                    <a:pt x="762511" y="9525"/>
                  </a:lnTo>
                  <a:cubicBezTo>
                    <a:pt x="762511" y="9525"/>
                    <a:pt x="878576" y="249020"/>
                    <a:pt x="907291" y="552450"/>
                  </a:cubicBezTo>
                  <a:cubicBezTo>
                    <a:pt x="929067" y="782557"/>
                    <a:pt x="464378" y="817245"/>
                    <a:pt x="464378" y="817245"/>
                  </a:cubicBezTo>
                  <a:cubicBezTo>
                    <a:pt x="464378" y="817245"/>
                    <a:pt x="5273" y="791527"/>
                    <a:pt x="1463" y="619125"/>
                  </a:cubicBezTo>
                  <a:cubicBezTo>
                    <a:pt x="-15907" y="206800"/>
                    <a:pt x="127193" y="0"/>
                    <a:pt x="1271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3" name="Freeform: Shape 89">
              <a:extLst>
                <a:ext uri="{FF2B5EF4-FFF2-40B4-BE49-F238E27FC236}">
                  <a16:creationId xmlns:a16="http://schemas.microsoft.com/office/drawing/2014/main" id="{4382F7F6-B609-4B53-A18A-1BA9EAA828FD}"/>
                </a:ext>
              </a:extLst>
            </p:cNvPr>
            <p:cNvSpPr/>
            <p:nvPr/>
          </p:nvSpPr>
          <p:spPr>
            <a:xfrm>
              <a:off x="3663694" y="3657654"/>
              <a:ext cx="257175" cy="142875"/>
            </a:xfrm>
            <a:custGeom>
              <a:avLst/>
              <a:gdLst>
                <a:gd name="connsiteX0" fmla="*/ 251936 w 257175"/>
                <a:gd name="connsiteY0" fmla="*/ 7144 h 142875"/>
                <a:gd name="connsiteX1" fmla="*/ 7144 w 257175"/>
                <a:gd name="connsiteY1" fmla="*/ 43339 h 142875"/>
                <a:gd name="connsiteX2" fmla="*/ 30004 w 257175"/>
                <a:gd name="connsiteY2" fmla="*/ 106204 h 142875"/>
                <a:gd name="connsiteX3" fmla="*/ 166211 w 257175"/>
                <a:gd name="connsiteY3" fmla="*/ 140494 h 142875"/>
                <a:gd name="connsiteX4" fmla="*/ 257651 w 257175"/>
                <a:gd name="connsiteY4" fmla="*/ 62389 h 142875"/>
                <a:gd name="connsiteX5" fmla="*/ 251936 w 25717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142875">
                  <a:moveTo>
                    <a:pt x="251936" y="7144"/>
                  </a:moveTo>
                  <a:lnTo>
                    <a:pt x="7144" y="43339"/>
                  </a:lnTo>
                  <a:cubicBezTo>
                    <a:pt x="7144" y="43339"/>
                    <a:pt x="21431" y="104299"/>
                    <a:pt x="30004" y="106204"/>
                  </a:cubicBezTo>
                  <a:cubicBezTo>
                    <a:pt x="38576" y="108109"/>
                    <a:pt x="160496" y="143351"/>
                    <a:pt x="166211" y="140494"/>
                  </a:cubicBezTo>
                  <a:cubicBezTo>
                    <a:pt x="172879" y="137636"/>
                    <a:pt x="255746" y="74771"/>
                    <a:pt x="257651" y="62389"/>
                  </a:cubicBezTo>
                  <a:cubicBezTo>
                    <a:pt x="260509" y="50006"/>
                    <a:pt x="251936" y="7144"/>
                    <a:pt x="251936" y="71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4" name="Freeform: Shape 90">
              <a:extLst>
                <a:ext uri="{FF2B5EF4-FFF2-40B4-BE49-F238E27FC236}">
                  <a16:creationId xmlns:a16="http://schemas.microsoft.com/office/drawing/2014/main" id="{C0A65645-2A00-4092-85A9-DAB683B33F26}"/>
                </a:ext>
              </a:extLst>
            </p:cNvPr>
            <p:cNvSpPr/>
            <p:nvPr/>
          </p:nvSpPr>
          <p:spPr>
            <a:xfrm>
              <a:off x="3206218" y="3657654"/>
              <a:ext cx="257175" cy="142875"/>
            </a:xfrm>
            <a:custGeom>
              <a:avLst/>
              <a:gdLst>
                <a:gd name="connsiteX0" fmla="*/ 7420 w 257175"/>
                <a:gd name="connsiteY0" fmla="*/ 62389 h 142875"/>
                <a:gd name="connsiteX1" fmla="*/ 98860 w 257175"/>
                <a:gd name="connsiteY1" fmla="*/ 140494 h 142875"/>
                <a:gd name="connsiteX2" fmla="*/ 235067 w 257175"/>
                <a:gd name="connsiteY2" fmla="*/ 106204 h 142875"/>
                <a:gd name="connsiteX3" fmla="*/ 257928 w 257175"/>
                <a:gd name="connsiteY3" fmla="*/ 43339 h 142875"/>
                <a:gd name="connsiteX4" fmla="*/ 14087 w 257175"/>
                <a:gd name="connsiteY4" fmla="*/ 7144 h 142875"/>
                <a:gd name="connsiteX5" fmla="*/ 7420 w 257175"/>
                <a:gd name="connsiteY5" fmla="*/ 6238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142875">
                  <a:moveTo>
                    <a:pt x="7420" y="62389"/>
                  </a:moveTo>
                  <a:cubicBezTo>
                    <a:pt x="9325" y="74771"/>
                    <a:pt x="92192" y="137636"/>
                    <a:pt x="98860" y="140494"/>
                  </a:cubicBezTo>
                  <a:cubicBezTo>
                    <a:pt x="105527" y="143351"/>
                    <a:pt x="226495" y="108109"/>
                    <a:pt x="235067" y="106204"/>
                  </a:cubicBezTo>
                  <a:cubicBezTo>
                    <a:pt x="243640" y="104299"/>
                    <a:pt x="257928" y="43339"/>
                    <a:pt x="257928" y="43339"/>
                  </a:cubicBezTo>
                  <a:lnTo>
                    <a:pt x="14087" y="7144"/>
                  </a:lnTo>
                  <a:cubicBezTo>
                    <a:pt x="14087" y="7144"/>
                    <a:pt x="5515" y="50006"/>
                    <a:pt x="7420" y="6238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5" name="Freeform: Shape 91">
              <a:extLst>
                <a:ext uri="{FF2B5EF4-FFF2-40B4-BE49-F238E27FC236}">
                  <a16:creationId xmlns:a16="http://schemas.microsoft.com/office/drawing/2014/main" id="{AD8C5B6D-CD59-4FA3-ABB3-05D9C086DBA3}"/>
                </a:ext>
              </a:extLst>
            </p:cNvPr>
            <p:cNvSpPr/>
            <p:nvPr/>
          </p:nvSpPr>
          <p:spPr>
            <a:xfrm>
              <a:off x="3195064" y="2335584"/>
              <a:ext cx="742950" cy="1200150"/>
            </a:xfrm>
            <a:custGeom>
              <a:avLst/>
              <a:gdLst>
                <a:gd name="connsiteX0" fmla="*/ 658654 w 742950"/>
                <a:gd name="connsiteY0" fmla="*/ 17621 h 1200150"/>
                <a:gd name="connsiteX1" fmla="*/ 651034 w 742950"/>
                <a:gd name="connsiteY1" fmla="*/ 19526 h 1200150"/>
                <a:gd name="connsiteX2" fmla="*/ 641509 w 742950"/>
                <a:gd name="connsiteY2" fmla="*/ 8096 h 1200150"/>
                <a:gd name="connsiteX3" fmla="*/ 633889 w 742950"/>
                <a:gd name="connsiteY3" fmla="*/ 24289 h 1200150"/>
                <a:gd name="connsiteX4" fmla="*/ 631984 w 742950"/>
                <a:gd name="connsiteY4" fmla="*/ 25241 h 1200150"/>
                <a:gd name="connsiteX5" fmla="*/ 623411 w 742950"/>
                <a:gd name="connsiteY5" fmla="*/ 12859 h 1200150"/>
                <a:gd name="connsiteX6" fmla="*/ 614839 w 742950"/>
                <a:gd name="connsiteY6" fmla="*/ 20479 h 1200150"/>
                <a:gd name="connsiteX7" fmla="*/ 609124 w 742950"/>
                <a:gd name="connsiteY7" fmla="*/ 17621 h 1200150"/>
                <a:gd name="connsiteX8" fmla="*/ 608171 w 742950"/>
                <a:gd name="connsiteY8" fmla="*/ 17621 h 1200150"/>
                <a:gd name="connsiteX9" fmla="*/ 599599 w 742950"/>
                <a:gd name="connsiteY9" fmla="*/ 23336 h 1200150"/>
                <a:gd name="connsiteX10" fmla="*/ 584359 w 742950"/>
                <a:gd name="connsiteY10" fmla="*/ 31909 h 1200150"/>
                <a:gd name="connsiteX11" fmla="*/ 584359 w 742950"/>
                <a:gd name="connsiteY11" fmla="*/ 32861 h 1200150"/>
                <a:gd name="connsiteX12" fmla="*/ 585311 w 742950"/>
                <a:gd name="connsiteY12" fmla="*/ 37624 h 1200150"/>
                <a:gd name="connsiteX13" fmla="*/ 584359 w 742950"/>
                <a:gd name="connsiteY13" fmla="*/ 37624 h 1200150"/>
                <a:gd name="connsiteX14" fmla="*/ 575786 w 742950"/>
                <a:gd name="connsiteY14" fmla="*/ 25241 h 1200150"/>
                <a:gd name="connsiteX15" fmla="*/ 568166 w 742950"/>
                <a:gd name="connsiteY15" fmla="*/ 40481 h 1200150"/>
                <a:gd name="connsiteX16" fmla="*/ 565309 w 742950"/>
                <a:gd name="connsiteY16" fmla="*/ 41434 h 1200150"/>
                <a:gd name="connsiteX17" fmla="*/ 556736 w 742950"/>
                <a:gd name="connsiteY17" fmla="*/ 29051 h 1200150"/>
                <a:gd name="connsiteX18" fmla="*/ 549116 w 742950"/>
                <a:gd name="connsiteY18" fmla="*/ 44291 h 1200150"/>
                <a:gd name="connsiteX19" fmla="*/ 547211 w 742950"/>
                <a:gd name="connsiteY19" fmla="*/ 44291 h 1200150"/>
                <a:gd name="connsiteX20" fmla="*/ 538639 w 742950"/>
                <a:gd name="connsiteY20" fmla="*/ 32861 h 1200150"/>
                <a:gd name="connsiteX21" fmla="*/ 530066 w 742950"/>
                <a:gd name="connsiteY21" fmla="*/ 48101 h 1200150"/>
                <a:gd name="connsiteX22" fmla="*/ 529114 w 742950"/>
                <a:gd name="connsiteY22" fmla="*/ 48101 h 1200150"/>
                <a:gd name="connsiteX23" fmla="*/ 520541 w 742950"/>
                <a:gd name="connsiteY23" fmla="*/ 36671 h 1200150"/>
                <a:gd name="connsiteX24" fmla="*/ 511969 w 742950"/>
                <a:gd name="connsiteY24" fmla="*/ 50959 h 1200150"/>
                <a:gd name="connsiteX25" fmla="*/ 511016 w 742950"/>
                <a:gd name="connsiteY25" fmla="*/ 50959 h 1200150"/>
                <a:gd name="connsiteX26" fmla="*/ 501491 w 742950"/>
                <a:gd name="connsiteY26" fmla="*/ 39529 h 1200150"/>
                <a:gd name="connsiteX27" fmla="*/ 492919 w 742950"/>
                <a:gd name="connsiteY27" fmla="*/ 46196 h 1200150"/>
                <a:gd name="connsiteX28" fmla="*/ 484346 w 742950"/>
                <a:gd name="connsiteY28" fmla="*/ 39529 h 1200150"/>
                <a:gd name="connsiteX29" fmla="*/ 474821 w 742950"/>
                <a:gd name="connsiteY29" fmla="*/ 49054 h 1200150"/>
                <a:gd name="connsiteX30" fmla="*/ 466249 w 742950"/>
                <a:gd name="connsiteY30" fmla="*/ 41434 h 1200150"/>
                <a:gd name="connsiteX31" fmla="*/ 458629 w 742950"/>
                <a:gd name="connsiteY31" fmla="*/ 57626 h 1200150"/>
                <a:gd name="connsiteX32" fmla="*/ 455771 w 742950"/>
                <a:gd name="connsiteY32" fmla="*/ 57626 h 1200150"/>
                <a:gd name="connsiteX33" fmla="*/ 447199 w 742950"/>
                <a:gd name="connsiteY33" fmla="*/ 43339 h 1200150"/>
                <a:gd name="connsiteX34" fmla="*/ 437674 w 742950"/>
                <a:gd name="connsiteY34" fmla="*/ 52864 h 1200150"/>
                <a:gd name="connsiteX35" fmla="*/ 429101 w 742950"/>
                <a:gd name="connsiteY35" fmla="*/ 44291 h 1200150"/>
                <a:gd name="connsiteX36" fmla="*/ 421481 w 742950"/>
                <a:gd name="connsiteY36" fmla="*/ 59531 h 1200150"/>
                <a:gd name="connsiteX37" fmla="*/ 419576 w 742950"/>
                <a:gd name="connsiteY37" fmla="*/ 59531 h 1200150"/>
                <a:gd name="connsiteX38" fmla="*/ 419576 w 742950"/>
                <a:gd name="connsiteY38" fmla="*/ 56674 h 1200150"/>
                <a:gd name="connsiteX39" fmla="*/ 419576 w 742950"/>
                <a:gd name="connsiteY39" fmla="*/ 55721 h 1200150"/>
                <a:gd name="connsiteX40" fmla="*/ 400526 w 742950"/>
                <a:gd name="connsiteY40" fmla="*/ 55721 h 1200150"/>
                <a:gd name="connsiteX41" fmla="*/ 400526 w 742950"/>
                <a:gd name="connsiteY41" fmla="*/ 56674 h 1200150"/>
                <a:gd name="connsiteX42" fmla="*/ 401479 w 742950"/>
                <a:gd name="connsiteY42" fmla="*/ 59531 h 1200150"/>
                <a:gd name="connsiteX43" fmla="*/ 399574 w 742950"/>
                <a:gd name="connsiteY43" fmla="*/ 59531 h 1200150"/>
                <a:gd name="connsiteX44" fmla="*/ 391001 w 742950"/>
                <a:gd name="connsiteY44" fmla="*/ 46196 h 1200150"/>
                <a:gd name="connsiteX45" fmla="*/ 382429 w 742950"/>
                <a:gd name="connsiteY45" fmla="*/ 59531 h 1200150"/>
                <a:gd name="connsiteX46" fmla="*/ 381476 w 742950"/>
                <a:gd name="connsiteY46" fmla="*/ 59531 h 1200150"/>
                <a:gd name="connsiteX47" fmla="*/ 372904 w 742950"/>
                <a:gd name="connsiteY47" fmla="*/ 46196 h 1200150"/>
                <a:gd name="connsiteX48" fmla="*/ 364331 w 742950"/>
                <a:gd name="connsiteY48" fmla="*/ 59531 h 1200150"/>
                <a:gd name="connsiteX49" fmla="*/ 362426 w 742950"/>
                <a:gd name="connsiteY49" fmla="*/ 59531 h 1200150"/>
                <a:gd name="connsiteX50" fmla="*/ 353854 w 742950"/>
                <a:gd name="connsiteY50" fmla="*/ 47149 h 1200150"/>
                <a:gd name="connsiteX51" fmla="*/ 352901 w 742950"/>
                <a:gd name="connsiteY51" fmla="*/ 47149 h 1200150"/>
                <a:gd name="connsiteX52" fmla="*/ 344329 w 742950"/>
                <a:gd name="connsiteY52" fmla="*/ 59531 h 1200150"/>
                <a:gd name="connsiteX53" fmla="*/ 343376 w 742950"/>
                <a:gd name="connsiteY53" fmla="*/ 59531 h 1200150"/>
                <a:gd name="connsiteX54" fmla="*/ 334804 w 742950"/>
                <a:gd name="connsiteY54" fmla="*/ 46196 h 1200150"/>
                <a:gd name="connsiteX55" fmla="*/ 333851 w 742950"/>
                <a:gd name="connsiteY55" fmla="*/ 46196 h 1200150"/>
                <a:gd name="connsiteX56" fmla="*/ 325279 w 742950"/>
                <a:gd name="connsiteY56" fmla="*/ 53816 h 1200150"/>
                <a:gd name="connsiteX57" fmla="*/ 315754 w 742950"/>
                <a:gd name="connsiteY57" fmla="*/ 44291 h 1200150"/>
                <a:gd name="connsiteX58" fmla="*/ 307181 w 742950"/>
                <a:gd name="connsiteY58" fmla="*/ 50959 h 1200150"/>
                <a:gd name="connsiteX59" fmla="*/ 298609 w 742950"/>
                <a:gd name="connsiteY59" fmla="*/ 44291 h 1200150"/>
                <a:gd name="connsiteX60" fmla="*/ 290036 w 742950"/>
                <a:gd name="connsiteY60" fmla="*/ 56674 h 1200150"/>
                <a:gd name="connsiteX61" fmla="*/ 289084 w 742950"/>
                <a:gd name="connsiteY61" fmla="*/ 56674 h 1200150"/>
                <a:gd name="connsiteX62" fmla="*/ 280511 w 742950"/>
                <a:gd name="connsiteY62" fmla="*/ 42386 h 1200150"/>
                <a:gd name="connsiteX63" fmla="*/ 271939 w 742950"/>
                <a:gd name="connsiteY63" fmla="*/ 50006 h 1200150"/>
                <a:gd name="connsiteX64" fmla="*/ 262414 w 742950"/>
                <a:gd name="connsiteY64" fmla="*/ 41434 h 1200150"/>
                <a:gd name="connsiteX65" fmla="*/ 252889 w 742950"/>
                <a:gd name="connsiteY65" fmla="*/ 52864 h 1200150"/>
                <a:gd name="connsiteX66" fmla="*/ 251936 w 742950"/>
                <a:gd name="connsiteY66" fmla="*/ 52864 h 1200150"/>
                <a:gd name="connsiteX67" fmla="*/ 243364 w 742950"/>
                <a:gd name="connsiteY67" fmla="*/ 40481 h 1200150"/>
                <a:gd name="connsiteX68" fmla="*/ 233839 w 742950"/>
                <a:gd name="connsiteY68" fmla="*/ 50959 h 1200150"/>
                <a:gd name="connsiteX69" fmla="*/ 233839 w 742950"/>
                <a:gd name="connsiteY69" fmla="*/ 50959 h 1200150"/>
                <a:gd name="connsiteX70" fmla="*/ 225266 w 742950"/>
                <a:gd name="connsiteY70" fmla="*/ 36671 h 1200150"/>
                <a:gd name="connsiteX71" fmla="*/ 217646 w 742950"/>
                <a:gd name="connsiteY71" fmla="*/ 41434 h 1200150"/>
                <a:gd name="connsiteX72" fmla="*/ 205264 w 742950"/>
                <a:gd name="connsiteY72" fmla="*/ 33814 h 1200150"/>
                <a:gd name="connsiteX73" fmla="*/ 195739 w 742950"/>
                <a:gd name="connsiteY73" fmla="*/ 45244 h 1200150"/>
                <a:gd name="connsiteX74" fmla="*/ 194786 w 742950"/>
                <a:gd name="connsiteY74" fmla="*/ 45244 h 1200150"/>
                <a:gd name="connsiteX75" fmla="*/ 187166 w 742950"/>
                <a:gd name="connsiteY75" fmla="*/ 30004 h 1200150"/>
                <a:gd name="connsiteX76" fmla="*/ 186214 w 742950"/>
                <a:gd name="connsiteY76" fmla="*/ 30004 h 1200150"/>
                <a:gd name="connsiteX77" fmla="*/ 179546 w 742950"/>
                <a:gd name="connsiteY77" fmla="*/ 33814 h 1200150"/>
                <a:gd name="connsiteX78" fmla="*/ 177641 w 742950"/>
                <a:gd name="connsiteY78" fmla="*/ 29051 h 1200150"/>
                <a:gd name="connsiteX79" fmla="*/ 176689 w 742950"/>
                <a:gd name="connsiteY79" fmla="*/ 28099 h 1200150"/>
                <a:gd name="connsiteX80" fmla="*/ 160496 w 742950"/>
                <a:gd name="connsiteY80" fmla="*/ 36671 h 1200150"/>
                <a:gd name="connsiteX81" fmla="*/ 159544 w 742950"/>
                <a:gd name="connsiteY81" fmla="*/ 36671 h 1200150"/>
                <a:gd name="connsiteX82" fmla="*/ 151924 w 742950"/>
                <a:gd name="connsiteY82" fmla="*/ 20479 h 1200150"/>
                <a:gd name="connsiteX83" fmla="*/ 143351 w 742950"/>
                <a:gd name="connsiteY83" fmla="*/ 26194 h 1200150"/>
                <a:gd name="connsiteX84" fmla="*/ 133826 w 742950"/>
                <a:gd name="connsiteY84" fmla="*/ 15716 h 1200150"/>
                <a:gd name="connsiteX85" fmla="*/ 126206 w 742950"/>
                <a:gd name="connsiteY85" fmla="*/ 20479 h 1200150"/>
                <a:gd name="connsiteX86" fmla="*/ 126206 w 742950"/>
                <a:gd name="connsiteY86" fmla="*/ 20479 h 1200150"/>
                <a:gd name="connsiteX87" fmla="*/ 108109 w 742950"/>
                <a:gd name="connsiteY87" fmla="*/ 15716 h 1200150"/>
                <a:gd name="connsiteX88" fmla="*/ 99536 w 742950"/>
                <a:gd name="connsiteY88" fmla="*/ 7144 h 1200150"/>
                <a:gd name="connsiteX89" fmla="*/ 99536 w 742950"/>
                <a:gd name="connsiteY89" fmla="*/ 7144 h 1200150"/>
                <a:gd name="connsiteX90" fmla="*/ 91916 w 742950"/>
                <a:gd name="connsiteY90" fmla="*/ 11906 h 1200150"/>
                <a:gd name="connsiteX91" fmla="*/ 28099 w 742950"/>
                <a:gd name="connsiteY91" fmla="*/ 491014 h 1200150"/>
                <a:gd name="connsiteX92" fmla="*/ 102394 w 742950"/>
                <a:gd name="connsiteY92" fmla="*/ 844391 h 1200150"/>
                <a:gd name="connsiteX93" fmla="*/ 7144 w 742950"/>
                <a:gd name="connsiteY93" fmla="*/ 1112996 h 1200150"/>
                <a:gd name="connsiteX94" fmla="*/ 735806 w 742950"/>
                <a:gd name="connsiteY94" fmla="*/ 1128236 h 1200150"/>
                <a:gd name="connsiteX95" fmla="*/ 649129 w 742950"/>
                <a:gd name="connsiteY95" fmla="*/ 855821 h 1200150"/>
                <a:gd name="connsiteX96" fmla="*/ 696754 w 742950"/>
                <a:gd name="connsiteY96" fmla="*/ 588169 h 1200150"/>
                <a:gd name="connsiteX97" fmla="*/ 658654 w 742950"/>
                <a:gd name="connsiteY97" fmla="*/ 17621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42950" h="1200150">
                  <a:moveTo>
                    <a:pt x="658654" y="17621"/>
                  </a:moveTo>
                  <a:cubicBezTo>
                    <a:pt x="655796" y="18574"/>
                    <a:pt x="653891" y="18574"/>
                    <a:pt x="651034" y="19526"/>
                  </a:cubicBezTo>
                  <a:cubicBezTo>
                    <a:pt x="651986" y="13811"/>
                    <a:pt x="649129" y="8096"/>
                    <a:pt x="641509" y="8096"/>
                  </a:cubicBezTo>
                  <a:cubicBezTo>
                    <a:pt x="632936" y="8096"/>
                    <a:pt x="630079" y="17621"/>
                    <a:pt x="633889" y="24289"/>
                  </a:cubicBezTo>
                  <a:cubicBezTo>
                    <a:pt x="632936" y="24289"/>
                    <a:pt x="632936" y="24289"/>
                    <a:pt x="631984" y="25241"/>
                  </a:cubicBezTo>
                  <a:cubicBezTo>
                    <a:pt x="632936" y="19526"/>
                    <a:pt x="630079" y="12859"/>
                    <a:pt x="623411" y="12859"/>
                  </a:cubicBezTo>
                  <a:cubicBezTo>
                    <a:pt x="618649" y="12859"/>
                    <a:pt x="615791" y="15716"/>
                    <a:pt x="614839" y="20479"/>
                  </a:cubicBezTo>
                  <a:cubicBezTo>
                    <a:pt x="612934" y="18574"/>
                    <a:pt x="611029" y="17621"/>
                    <a:pt x="609124" y="17621"/>
                  </a:cubicBezTo>
                  <a:lnTo>
                    <a:pt x="608171" y="17621"/>
                  </a:lnTo>
                  <a:cubicBezTo>
                    <a:pt x="603409" y="17621"/>
                    <a:pt x="601504" y="20479"/>
                    <a:pt x="599599" y="23336"/>
                  </a:cubicBezTo>
                  <a:cubicBezTo>
                    <a:pt x="593884" y="19526"/>
                    <a:pt x="584359" y="22384"/>
                    <a:pt x="584359" y="31909"/>
                  </a:cubicBezTo>
                  <a:lnTo>
                    <a:pt x="584359" y="32861"/>
                  </a:lnTo>
                  <a:cubicBezTo>
                    <a:pt x="584359" y="34766"/>
                    <a:pt x="584359" y="36671"/>
                    <a:pt x="585311" y="37624"/>
                  </a:cubicBezTo>
                  <a:cubicBezTo>
                    <a:pt x="585311" y="37624"/>
                    <a:pt x="584359" y="37624"/>
                    <a:pt x="584359" y="37624"/>
                  </a:cubicBezTo>
                  <a:cubicBezTo>
                    <a:pt x="585311" y="31909"/>
                    <a:pt x="582454" y="25241"/>
                    <a:pt x="575786" y="25241"/>
                  </a:cubicBezTo>
                  <a:cubicBezTo>
                    <a:pt x="567214" y="25241"/>
                    <a:pt x="564356" y="34766"/>
                    <a:pt x="568166" y="40481"/>
                  </a:cubicBezTo>
                  <a:cubicBezTo>
                    <a:pt x="567214" y="40481"/>
                    <a:pt x="566261" y="40481"/>
                    <a:pt x="565309" y="41434"/>
                  </a:cubicBezTo>
                  <a:cubicBezTo>
                    <a:pt x="566261" y="35719"/>
                    <a:pt x="563404" y="29051"/>
                    <a:pt x="556736" y="29051"/>
                  </a:cubicBezTo>
                  <a:cubicBezTo>
                    <a:pt x="548164" y="29051"/>
                    <a:pt x="545306" y="38576"/>
                    <a:pt x="549116" y="44291"/>
                  </a:cubicBezTo>
                  <a:cubicBezTo>
                    <a:pt x="548164" y="44291"/>
                    <a:pt x="548164" y="44291"/>
                    <a:pt x="547211" y="44291"/>
                  </a:cubicBezTo>
                  <a:cubicBezTo>
                    <a:pt x="548164" y="38576"/>
                    <a:pt x="545306" y="32861"/>
                    <a:pt x="538639" y="32861"/>
                  </a:cubicBezTo>
                  <a:cubicBezTo>
                    <a:pt x="530066" y="32861"/>
                    <a:pt x="528161" y="41434"/>
                    <a:pt x="530066" y="48101"/>
                  </a:cubicBezTo>
                  <a:cubicBezTo>
                    <a:pt x="530066" y="48101"/>
                    <a:pt x="529114" y="48101"/>
                    <a:pt x="529114" y="48101"/>
                  </a:cubicBezTo>
                  <a:cubicBezTo>
                    <a:pt x="530066" y="42386"/>
                    <a:pt x="527209" y="36671"/>
                    <a:pt x="520541" y="36671"/>
                  </a:cubicBezTo>
                  <a:cubicBezTo>
                    <a:pt x="512921" y="36671"/>
                    <a:pt x="510064" y="45244"/>
                    <a:pt x="511969" y="50959"/>
                  </a:cubicBezTo>
                  <a:cubicBezTo>
                    <a:pt x="511969" y="50959"/>
                    <a:pt x="511016" y="50959"/>
                    <a:pt x="511016" y="50959"/>
                  </a:cubicBezTo>
                  <a:cubicBezTo>
                    <a:pt x="511969" y="45244"/>
                    <a:pt x="509111" y="39529"/>
                    <a:pt x="501491" y="39529"/>
                  </a:cubicBezTo>
                  <a:cubicBezTo>
                    <a:pt x="496729" y="39529"/>
                    <a:pt x="493871" y="42386"/>
                    <a:pt x="492919" y="46196"/>
                  </a:cubicBezTo>
                  <a:cubicBezTo>
                    <a:pt x="491966" y="42386"/>
                    <a:pt x="489109" y="39529"/>
                    <a:pt x="484346" y="39529"/>
                  </a:cubicBezTo>
                  <a:cubicBezTo>
                    <a:pt x="478631" y="39529"/>
                    <a:pt x="474821" y="44291"/>
                    <a:pt x="474821" y="49054"/>
                  </a:cubicBezTo>
                  <a:cubicBezTo>
                    <a:pt x="473869" y="45244"/>
                    <a:pt x="471011" y="41434"/>
                    <a:pt x="466249" y="41434"/>
                  </a:cubicBezTo>
                  <a:cubicBezTo>
                    <a:pt x="457676" y="41434"/>
                    <a:pt x="454819" y="51911"/>
                    <a:pt x="458629" y="57626"/>
                  </a:cubicBezTo>
                  <a:cubicBezTo>
                    <a:pt x="457676" y="57626"/>
                    <a:pt x="456724" y="57626"/>
                    <a:pt x="455771" y="57626"/>
                  </a:cubicBezTo>
                  <a:cubicBezTo>
                    <a:pt x="457676" y="51911"/>
                    <a:pt x="454819" y="43339"/>
                    <a:pt x="447199" y="43339"/>
                  </a:cubicBezTo>
                  <a:cubicBezTo>
                    <a:pt x="441484" y="43339"/>
                    <a:pt x="438626" y="48101"/>
                    <a:pt x="437674" y="52864"/>
                  </a:cubicBezTo>
                  <a:cubicBezTo>
                    <a:pt x="436721" y="48101"/>
                    <a:pt x="433864" y="44291"/>
                    <a:pt x="429101" y="44291"/>
                  </a:cubicBezTo>
                  <a:cubicBezTo>
                    <a:pt x="420529" y="44291"/>
                    <a:pt x="417671" y="53816"/>
                    <a:pt x="421481" y="59531"/>
                  </a:cubicBezTo>
                  <a:cubicBezTo>
                    <a:pt x="420529" y="59531"/>
                    <a:pt x="420529" y="59531"/>
                    <a:pt x="419576" y="59531"/>
                  </a:cubicBezTo>
                  <a:cubicBezTo>
                    <a:pt x="419576" y="58579"/>
                    <a:pt x="419576" y="57626"/>
                    <a:pt x="419576" y="56674"/>
                  </a:cubicBezTo>
                  <a:lnTo>
                    <a:pt x="419576" y="55721"/>
                  </a:lnTo>
                  <a:cubicBezTo>
                    <a:pt x="419576" y="42386"/>
                    <a:pt x="400526" y="42386"/>
                    <a:pt x="400526" y="55721"/>
                  </a:cubicBezTo>
                  <a:lnTo>
                    <a:pt x="400526" y="56674"/>
                  </a:lnTo>
                  <a:cubicBezTo>
                    <a:pt x="400526" y="57626"/>
                    <a:pt x="400526" y="58579"/>
                    <a:pt x="401479" y="59531"/>
                  </a:cubicBezTo>
                  <a:cubicBezTo>
                    <a:pt x="400526" y="59531"/>
                    <a:pt x="400526" y="59531"/>
                    <a:pt x="399574" y="59531"/>
                  </a:cubicBezTo>
                  <a:cubicBezTo>
                    <a:pt x="400526" y="53816"/>
                    <a:pt x="397669" y="46196"/>
                    <a:pt x="391001" y="46196"/>
                  </a:cubicBezTo>
                  <a:cubicBezTo>
                    <a:pt x="383381" y="46196"/>
                    <a:pt x="380524" y="53816"/>
                    <a:pt x="382429" y="59531"/>
                  </a:cubicBezTo>
                  <a:cubicBezTo>
                    <a:pt x="382429" y="59531"/>
                    <a:pt x="381476" y="59531"/>
                    <a:pt x="381476" y="59531"/>
                  </a:cubicBezTo>
                  <a:cubicBezTo>
                    <a:pt x="382429" y="53816"/>
                    <a:pt x="379571" y="46196"/>
                    <a:pt x="372904" y="46196"/>
                  </a:cubicBezTo>
                  <a:cubicBezTo>
                    <a:pt x="365284" y="46196"/>
                    <a:pt x="362426" y="53816"/>
                    <a:pt x="364331" y="59531"/>
                  </a:cubicBezTo>
                  <a:cubicBezTo>
                    <a:pt x="364331" y="59531"/>
                    <a:pt x="363379" y="59531"/>
                    <a:pt x="362426" y="59531"/>
                  </a:cubicBezTo>
                  <a:cubicBezTo>
                    <a:pt x="363379" y="53816"/>
                    <a:pt x="360521" y="47149"/>
                    <a:pt x="353854" y="47149"/>
                  </a:cubicBezTo>
                  <a:lnTo>
                    <a:pt x="352901" y="47149"/>
                  </a:lnTo>
                  <a:cubicBezTo>
                    <a:pt x="346234" y="47149"/>
                    <a:pt x="343376" y="53816"/>
                    <a:pt x="344329" y="59531"/>
                  </a:cubicBezTo>
                  <a:cubicBezTo>
                    <a:pt x="344329" y="59531"/>
                    <a:pt x="343376" y="59531"/>
                    <a:pt x="343376" y="59531"/>
                  </a:cubicBezTo>
                  <a:cubicBezTo>
                    <a:pt x="344329" y="53816"/>
                    <a:pt x="341471" y="46196"/>
                    <a:pt x="334804" y="46196"/>
                  </a:cubicBezTo>
                  <a:lnTo>
                    <a:pt x="333851" y="46196"/>
                  </a:lnTo>
                  <a:cubicBezTo>
                    <a:pt x="329089" y="46196"/>
                    <a:pt x="326231" y="50006"/>
                    <a:pt x="325279" y="53816"/>
                  </a:cubicBezTo>
                  <a:cubicBezTo>
                    <a:pt x="325279" y="49054"/>
                    <a:pt x="322421" y="44291"/>
                    <a:pt x="315754" y="44291"/>
                  </a:cubicBezTo>
                  <a:cubicBezTo>
                    <a:pt x="310991" y="44291"/>
                    <a:pt x="308134" y="47149"/>
                    <a:pt x="307181" y="50959"/>
                  </a:cubicBezTo>
                  <a:cubicBezTo>
                    <a:pt x="306229" y="47149"/>
                    <a:pt x="303371" y="44291"/>
                    <a:pt x="298609" y="44291"/>
                  </a:cubicBezTo>
                  <a:cubicBezTo>
                    <a:pt x="291941" y="44291"/>
                    <a:pt x="289084" y="50959"/>
                    <a:pt x="290036" y="56674"/>
                  </a:cubicBezTo>
                  <a:cubicBezTo>
                    <a:pt x="290036" y="56674"/>
                    <a:pt x="289084" y="56674"/>
                    <a:pt x="289084" y="56674"/>
                  </a:cubicBezTo>
                  <a:cubicBezTo>
                    <a:pt x="290989" y="50959"/>
                    <a:pt x="288131" y="42386"/>
                    <a:pt x="280511" y="42386"/>
                  </a:cubicBezTo>
                  <a:cubicBezTo>
                    <a:pt x="275749" y="42386"/>
                    <a:pt x="272891" y="46196"/>
                    <a:pt x="271939" y="50006"/>
                  </a:cubicBezTo>
                  <a:cubicBezTo>
                    <a:pt x="270986" y="45244"/>
                    <a:pt x="268129" y="41434"/>
                    <a:pt x="262414" y="41434"/>
                  </a:cubicBezTo>
                  <a:cubicBezTo>
                    <a:pt x="255746" y="41434"/>
                    <a:pt x="252889" y="47149"/>
                    <a:pt x="252889" y="52864"/>
                  </a:cubicBezTo>
                  <a:cubicBezTo>
                    <a:pt x="252889" y="52864"/>
                    <a:pt x="252889" y="52864"/>
                    <a:pt x="251936" y="52864"/>
                  </a:cubicBezTo>
                  <a:cubicBezTo>
                    <a:pt x="252889" y="47149"/>
                    <a:pt x="250031" y="40481"/>
                    <a:pt x="243364" y="40481"/>
                  </a:cubicBezTo>
                  <a:cubicBezTo>
                    <a:pt x="237649" y="40481"/>
                    <a:pt x="233839" y="45244"/>
                    <a:pt x="233839" y="50959"/>
                  </a:cubicBezTo>
                  <a:cubicBezTo>
                    <a:pt x="233839" y="50959"/>
                    <a:pt x="233839" y="50959"/>
                    <a:pt x="233839" y="50959"/>
                  </a:cubicBezTo>
                  <a:cubicBezTo>
                    <a:pt x="236696" y="45244"/>
                    <a:pt x="233839" y="36671"/>
                    <a:pt x="225266" y="36671"/>
                  </a:cubicBezTo>
                  <a:cubicBezTo>
                    <a:pt x="221456" y="36671"/>
                    <a:pt x="218599" y="38576"/>
                    <a:pt x="217646" y="41434"/>
                  </a:cubicBezTo>
                  <a:cubicBezTo>
                    <a:pt x="213836" y="37624"/>
                    <a:pt x="210979" y="33814"/>
                    <a:pt x="205264" y="33814"/>
                  </a:cubicBezTo>
                  <a:cubicBezTo>
                    <a:pt x="198596" y="33814"/>
                    <a:pt x="195739" y="39529"/>
                    <a:pt x="195739" y="45244"/>
                  </a:cubicBezTo>
                  <a:cubicBezTo>
                    <a:pt x="195739" y="45244"/>
                    <a:pt x="194786" y="45244"/>
                    <a:pt x="194786" y="45244"/>
                  </a:cubicBezTo>
                  <a:cubicBezTo>
                    <a:pt x="197644" y="39529"/>
                    <a:pt x="194786" y="30004"/>
                    <a:pt x="187166" y="30004"/>
                  </a:cubicBezTo>
                  <a:lnTo>
                    <a:pt x="186214" y="30004"/>
                  </a:lnTo>
                  <a:cubicBezTo>
                    <a:pt x="183356" y="30004"/>
                    <a:pt x="180499" y="30956"/>
                    <a:pt x="179546" y="33814"/>
                  </a:cubicBezTo>
                  <a:cubicBezTo>
                    <a:pt x="179546" y="31909"/>
                    <a:pt x="178594" y="30956"/>
                    <a:pt x="177641" y="29051"/>
                  </a:cubicBezTo>
                  <a:cubicBezTo>
                    <a:pt x="177641" y="29051"/>
                    <a:pt x="177641" y="29051"/>
                    <a:pt x="176689" y="28099"/>
                  </a:cubicBezTo>
                  <a:cubicBezTo>
                    <a:pt x="170021" y="20479"/>
                    <a:pt x="159544" y="28099"/>
                    <a:pt x="160496" y="36671"/>
                  </a:cubicBezTo>
                  <a:cubicBezTo>
                    <a:pt x="160496" y="36671"/>
                    <a:pt x="159544" y="36671"/>
                    <a:pt x="159544" y="36671"/>
                  </a:cubicBezTo>
                  <a:cubicBezTo>
                    <a:pt x="163354" y="30956"/>
                    <a:pt x="161449" y="20479"/>
                    <a:pt x="151924" y="20479"/>
                  </a:cubicBezTo>
                  <a:cubicBezTo>
                    <a:pt x="147161" y="20479"/>
                    <a:pt x="145256" y="23336"/>
                    <a:pt x="143351" y="26194"/>
                  </a:cubicBezTo>
                  <a:cubicBezTo>
                    <a:pt x="143351" y="20479"/>
                    <a:pt x="140494" y="15716"/>
                    <a:pt x="133826" y="15716"/>
                  </a:cubicBezTo>
                  <a:cubicBezTo>
                    <a:pt x="130016" y="15716"/>
                    <a:pt x="127159" y="17621"/>
                    <a:pt x="126206" y="20479"/>
                  </a:cubicBezTo>
                  <a:lnTo>
                    <a:pt x="126206" y="20479"/>
                  </a:lnTo>
                  <a:cubicBezTo>
                    <a:pt x="126206" y="9049"/>
                    <a:pt x="111919" y="8096"/>
                    <a:pt x="108109" y="15716"/>
                  </a:cubicBezTo>
                  <a:cubicBezTo>
                    <a:pt x="107156" y="10954"/>
                    <a:pt x="104299" y="7144"/>
                    <a:pt x="99536" y="7144"/>
                  </a:cubicBezTo>
                  <a:lnTo>
                    <a:pt x="99536" y="7144"/>
                  </a:lnTo>
                  <a:cubicBezTo>
                    <a:pt x="95726" y="7144"/>
                    <a:pt x="92869" y="9049"/>
                    <a:pt x="91916" y="11906"/>
                  </a:cubicBezTo>
                  <a:cubicBezTo>
                    <a:pt x="69056" y="9049"/>
                    <a:pt x="28099" y="491014"/>
                    <a:pt x="28099" y="491014"/>
                  </a:cubicBezTo>
                  <a:cubicBezTo>
                    <a:pt x="64294" y="598646"/>
                    <a:pt x="102394" y="844391"/>
                    <a:pt x="102394" y="844391"/>
                  </a:cubicBezTo>
                  <a:lnTo>
                    <a:pt x="7144" y="1112996"/>
                  </a:lnTo>
                  <a:cubicBezTo>
                    <a:pt x="241459" y="1254919"/>
                    <a:pt x="645319" y="1199674"/>
                    <a:pt x="735806" y="1128236"/>
                  </a:cubicBezTo>
                  <a:lnTo>
                    <a:pt x="649129" y="855821"/>
                  </a:lnTo>
                  <a:cubicBezTo>
                    <a:pt x="649129" y="855821"/>
                    <a:pt x="665321" y="657701"/>
                    <a:pt x="696754" y="588169"/>
                  </a:cubicBezTo>
                  <a:cubicBezTo>
                    <a:pt x="773906" y="418624"/>
                    <a:pt x="675799" y="9049"/>
                    <a:pt x="658654" y="176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6" name="Freeform: Shape 92">
              <a:extLst>
                <a:ext uri="{FF2B5EF4-FFF2-40B4-BE49-F238E27FC236}">
                  <a16:creationId xmlns:a16="http://schemas.microsoft.com/office/drawing/2014/main" id="{C186002D-755F-4330-B02A-19D8AD6AC5FD}"/>
                </a:ext>
              </a:extLst>
            </p:cNvPr>
            <p:cNvSpPr/>
            <p:nvPr/>
          </p:nvSpPr>
          <p:spPr>
            <a:xfrm>
              <a:off x="3800973" y="2335209"/>
              <a:ext cx="285750" cy="819150"/>
            </a:xfrm>
            <a:custGeom>
              <a:avLst/>
              <a:gdLst>
                <a:gd name="connsiteX0" fmla="*/ 26075 w 285750"/>
                <a:gd name="connsiteY0" fmla="*/ 503772 h 819150"/>
                <a:gd name="connsiteX1" fmla="*/ 71795 w 285750"/>
                <a:gd name="connsiteY1" fmla="*/ 812382 h 819150"/>
                <a:gd name="connsiteX2" fmla="*/ 288012 w 285750"/>
                <a:gd name="connsiteY2" fmla="*/ 776187 h 819150"/>
                <a:gd name="connsiteX3" fmla="*/ 186095 w 285750"/>
                <a:gd name="connsiteY3" fmla="*/ 88482 h 819150"/>
                <a:gd name="connsiteX4" fmla="*/ 45125 w 285750"/>
                <a:gd name="connsiteY4" fmla="*/ 9424 h 819150"/>
                <a:gd name="connsiteX5" fmla="*/ 26075 w 285750"/>
                <a:gd name="connsiteY5" fmla="*/ 503772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0" h="819150">
                  <a:moveTo>
                    <a:pt x="26075" y="503772"/>
                  </a:moveTo>
                  <a:lnTo>
                    <a:pt x="71795" y="812382"/>
                  </a:lnTo>
                  <a:lnTo>
                    <a:pt x="288012" y="776187"/>
                  </a:lnTo>
                  <a:cubicBezTo>
                    <a:pt x="288012" y="776187"/>
                    <a:pt x="215622" y="126582"/>
                    <a:pt x="186095" y="88482"/>
                  </a:cubicBezTo>
                  <a:cubicBezTo>
                    <a:pt x="177522" y="77052"/>
                    <a:pt x="57507" y="-7721"/>
                    <a:pt x="45125" y="9424"/>
                  </a:cubicBezTo>
                  <a:cubicBezTo>
                    <a:pt x="-27265" y="112294"/>
                    <a:pt x="26075" y="503772"/>
                    <a:pt x="26075" y="50377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7" name="Freeform: Shape 93">
              <a:extLst>
                <a:ext uri="{FF2B5EF4-FFF2-40B4-BE49-F238E27FC236}">
                  <a16:creationId xmlns:a16="http://schemas.microsoft.com/office/drawing/2014/main" id="{1FF61E8D-392D-4AFC-8444-43407472350E}"/>
                </a:ext>
              </a:extLst>
            </p:cNvPr>
            <p:cNvSpPr/>
            <p:nvPr/>
          </p:nvSpPr>
          <p:spPr>
            <a:xfrm>
              <a:off x="3049331" y="2335209"/>
              <a:ext cx="285750" cy="809625"/>
            </a:xfrm>
            <a:custGeom>
              <a:avLst/>
              <a:gdLst>
                <a:gd name="connsiteX0" fmla="*/ 269081 w 285750"/>
                <a:gd name="connsiteY0" fmla="*/ 503772 h 809625"/>
                <a:gd name="connsiteX1" fmla="*/ 216694 w 285750"/>
                <a:gd name="connsiteY1" fmla="*/ 811430 h 809625"/>
                <a:gd name="connsiteX2" fmla="*/ 7144 w 285750"/>
                <a:gd name="connsiteY2" fmla="*/ 776187 h 809625"/>
                <a:gd name="connsiteX3" fmla="*/ 109061 w 285750"/>
                <a:gd name="connsiteY3" fmla="*/ 88482 h 809625"/>
                <a:gd name="connsiteX4" fmla="*/ 250031 w 285750"/>
                <a:gd name="connsiteY4" fmla="*/ 9424 h 809625"/>
                <a:gd name="connsiteX5" fmla="*/ 269081 w 285750"/>
                <a:gd name="connsiteY5" fmla="*/ 503772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0" h="809625">
                  <a:moveTo>
                    <a:pt x="269081" y="503772"/>
                  </a:moveTo>
                  <a:lnTo>
                    <a:pt x="216694" y="811430"/>
                  </a:lnTo>
                  <a:lnTo>
                    <a:pt x="7144" y="776187"/>
                  </a:lnTo>
                  <a:cubicBezTo>
                    <a:pt x="7144" y="776187"/>
                    <a:pt x="79534" y="126582"/>
                    <a:pt x="109061" y="88482"/>
                  </a:cubicBezTo>
                  <a:cubicBezTo>
                    <a:pt x="117634" y="77052"/>
                    <a:pt x="237649" y="-7721"/>
                    <a:pt x="250031" y="9424"/>
                  </a:cubicBezTo>
                  <a:cubicBezTo>
                    <a:pt x="321469" y="112294"/>
                    <a:pt x="269081" y="503772"/>
                    <a:pt x="269081" y="50377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8" name="Freeform: Shape 94">
              <a:extLst>
                <a:ext uri="{FF2B5EF4-FFF2-40B4-BE49-F238E27FC236}">
                  <a16:creationId xmlns:a16="http://schemas.microsoft.com/office/drawing/2014/main" id="{232A2960-27AD-4922-994B-3E41EECDE8BA}"/>
                </a:ext>
              </a:extLst>
            </p:cNvPr>
            <p:cNvSpPr/>
            <p:nvPr/>
          </p:nvSpPr>
          <p:spPr>
            <a:xfrm>
              <a:off x="3199123" y="1533274"/>
              <a:ext cx="714375" cy="971550"/>
            </a:xfrm>
            <a:custGeom>
              <a:avLst/>
              <a:gdLst>
                <a:gd name="connsiteX0" fmla="*/ 396467 w 714375"/>
                <a:gd name="connsiteY0" fmla="*/ 323679 h 971550"/>
                <a:gd name="connsiteX1" fmla="*/ 224065 w 714375"/>
                <a:gd name="connsiteY1" fmla="*/ 257004 h 971550"/>
                <a:gd name="connsiteX2" fmla="*/ 174535 w 714375"/>
                <a:gd name="connsiteY2" fmla="*/ 487509 h 971550"/>
                <a:gd name="connsiteX3" fmla="*/ 224065 w 714375"/>
                <a:gd name="connsiteY3" fmla="*/ 803739 h 971550"/>
                <a:gd name="connsiteX4" fmla="*/ 208825 w 714375"/>
                <a:gd name="connsiteY4" fmla="*/ 969474 h 971550"/>
                <a:gd name="connsiteX5" fmla="*/ 24992 w 714375"/>
                <a:gd name="connsiteY5" fmla="*/ 817074 h 971550"/>
                <a:gd name="connsiteX6" fmla="*/ 223112 w 714375"/>
                <a:gd name="connsiteY6" fmla="*/ 50312 h 971550"/>
                <a:gd name="connsiteX7" fmla="*/ 483145 w 714375"/>
                <a:gd name="connsiteY7" fmla="*/ 25547 h 971550"/>
                <a:gd name="connsiteX8" fmla="*/ 711745 w 714375"/>
                <a:gd name="connsiteY8" fmla="*/ 823742 h 971550"/>
                <a:gd name="connsiteX9" fmla="*/ 517435 w 714375"/>
                <a:gd name="connsiteY9" fmla="*/ 969474 h 971550"/>
                <a:gd name="connsiteX10" fmla="*/ 539342 w 714375"/>
                <a:gd name="connsiteY10" fmla="*/ 630384 h 971550"/>
                <a:gd name="connsiteX11" fmla="*/ 535532 w 714375"/>
                <a:gd name="connsiteY11" fmla="*/ 358922 h 971550"/>
                <a:gd name="connsiteX12" fmla="*/ 396467 w 714375"/>
                <a:gd name="connsiteY12" fmla="*/ 323679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4375" h="971550">
                  <a:moveTo>
                    <a:pt x="396467" y="323679"/>
                  </a:moveTo>
                  <a:cubicBezTo>
                    <a:pt x="308837" y="281769"/>
                    <a:pt x="246925" y="232239"/>
                    <a:pt x="224065" y="257004"/>
                  </a:cubicBezTo>
                  <a:cubicBezTo>
                    <a:pt x="202157" y="281769"/>
                    <a:pt x="176440" y="437027"/>
                    <a:pt x="174535" y="487509"/>
                  </a:cubicBezTo>
                  <a:cubicBezTo>
                    <a:pt x="173582" y="529419"/>
                    <a:pt x="217397" y="739922"/>
                    <a:pt x="224065" y="803739"/>
                  </a:cubicBezTo>
                  <a:cubicBezTo>
                    <a:pt x="234542" y="904704"/>
                    <a:pt x="208825" y="969474"/>
                    <a:pt x="208825" y="969474"/>
                  </a:cubicBezTo>
                  <a:cubicBezTo>
                    <a:pt x="208825" y="969474"/>
                    <a:pt x="41185" y="898037"/>
                    <a:pt x="24992" y="817074"/>
                  </a:cubicBezTo>
                  <a:cubicBezTo>
                    <a:pt x="-32158" y="532277"/>
                    <a:pt x="51662" y="168422"/>
                    <a:pt x="223112" y="50312"/>
                  </a:cubicBezTo>
                  <a:cubicBezTo>
                    <a:pt x="313600" y="-11601"/>
                    <a:pt x="425995" y="5544"/>
                    <a:pt x="483145" y="25547"/>
                  </a:cubicBezTo>
                  <a:cubicBezTo>
                    <a:pt x="745082" y="116987"/>
                    <a:pt x="710792" y="672294"/>
                    <a:pt x="711745" y="823742"/>
                  </a:cubicBezTo>
                  <a:cubicBezTo>
                    <a:pt x="712697" y="914229"/>
                    <a:pt x="517435" y="969474"/>
                    <a:pt x="517435" y="969474"/>
                  </a:cubicBezTo>
                  <a:cubicBezTo>
                    <a:pt x="517435" y="969474"/>
                    <a:pt x="500290" y="885654"/>
                    <a:pt x="539342" y="630384"/>
                  </a:cubicBezTo>
                  <a:cubicBezTo>
                    <a:pt x="554582" y="532277"/>
                    <a:pt x="556487" y="448457"/>
                    <a:pt x="535532" y="358922"/>
                  </a:cubicBezTo>
                  <a:cubicBezTo>
                    <a:pt x="534580" y="357969"/>
                    <a:pt x="469810" y="358922"/>
                    <a:pt x="396467" y="323679"/>
                  </a:cubicBezTo>
                  <a:close/>
                </a:path>
              </a:pathLst>
            </a:custGeom>
            <a:solidFill>
              <a:srgbClr val="4E3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99" name="Graphic 95">
            <a:extLst>
              <a:ext uri="{FF2B5EF4-FFF2-40B4-BE49-F238E27FC236}">
                <a16:creationId xmlns:a16="http://schemas.microsoft.com/office/drawing/2014/main" id="{1EC13157-FA09-48F5-9E39-C43AAA12CE9F}"/>
              </a:ext>
            </a:extLst>
          </p:cNvPr>
          <p:cNvGrpSpPr/>
          <p:nvPr/>
        </p:nvGrpSpPr>
        <p:grpSpPr>
          <a:xfrm>
            <a:off x="7301507" y="1672342"/>
            <a:ext cx="1039878" cy="3046163"/>
            <a:chOff x="10150453" y="968746"/>
            <a:chExt cx="1752600" cy="5133975"/>
          </a:xfrm>
        </p:grpSpPr>
        <p:sp>
          <p:nvSpPr>
            <p:cNvPr id="100" name="Freeform: Shape 97">
              <a:extLst>
                <a:ext uri="{FF2B5EF4-FFF2-40B4-BE49-F238E27FC236}">
                  <a16:creationId xmlns:a16="http://schemas.microsoft.com/office/drawing/2014/main" id="{8645E61C-E4A9-4FB2-9465-1978E2B8A422}"/>
                </a:ext>
              </a:extLst>
            </p:cNvPr>
            <p:cNvSpPr/>
            <p:nvPr/>
          </p:nvSpPr>
          <p:spPr>
            <a:xfrm>
              <a:off x="11321466" y="5653803"/>
              <a:ext cx="238125" cy="419100"/>
            </a:xfrm>
            <a:custGeom>
              <a:avLst/>
              <a:gdLst>
                <a:gd name="connsiteX0" fmla="*/ 99622 w 238125"/>
                <a:gd name="connsiteY0" fmla="*/ 45058 h 419100"/>
                <a:gd name="connsiteX1" fmla="*/ 161535 w 238125"/>
                <a:gd name="connsiteY1" fmla="*/ 243178 h 419100"/>
                <a:gd name="connsiteX2" fmla="*/ 232020 w 238125"/>
                <a:gd name="connsiteY2" fmla="*/ 385100 h 419100"/>
                <a:gd name="connsiteX3" fmla="*/ 90097 w 238125"/>
                <a:gd name="connsiteY3" fmla="*/ 406055 h 419100"/>
                <a:gd name="connsiteX4" fmla="*/ 8182 w 238125"/>
                <a:gd name="connsiteY4" fmla="*/ 329855 h 419100"/>
                <a:gd name="connsiteX5" fmla="*/ 9135 w 238125"/>
                <a:gd name="connsiteY5" fmla="*/ 212698 h 419100"/>
                <a:gd name="connsiteX6" fmla="*/ 9135 w 238125"/>
                <a:gd name="connsiteY6" fmla="*/ 47915 h 419100"/>
                <a:gd name="connsiteX7" fmla="*/ 99622 w 238125"/>
                <a:gd name="connsiteY7" fmla="*/ 45058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25" h="419100">
                  <a:moveTo>
                    <a:pt x="99622" y="45058"/>
                  </a:moveTo>
                  <a:cubicBezTo>
                    <a:pt x="99622" y="45058"/>
                    <a:pt x="123435" y="198410"/>
                    <a:pt x="161535" y="243178"/>
                  </a:cubicBezTo>
                  <a:cubicBezTo>
                    <a:pt x="199635" y="286993"/>
                    <a:pt x="242497" y="352715"/>
                    <a:pt x="232020" y="385100"/>
                  </a:cubicBezTo>
                  <a:cubicBezTo>
                    <a:pt x="220590" y="418437"/>
                    <a:pt x="143437" y="434630"/>
                    <a:pt x="90097" y="406055"/>
                  </a:cubicBezTo>
                  <a:cubicBezTo>
                    <a:pt x="36757" y="378432"/>
                    <a:pt x="10087" y="359382"/>
                    <a:pt x="8182" y="329855"/>
                  </a:cubicBezTo>
                  <a:cubicBezTo>
                    <a:pt x="6277" y="300328"/>
                    <a:pt x="7230" y="235557"/>
                    <a:pt x="9135" y="212698"/>
                  </a:cubicBezTo>
                  <a:cubicBezTo>
                    <a:pt x="17707" y="126973"/>
                    <a:pt x="9135" y="58393"/>
                    <a:pt x="9135" y="47915"/>
                  </a:cubicBezTo>
                  <a:cubicBezTo>
                    <a:pt x="9135" y="-3520"/>
                    <a:pt x="78667" y="-8282"/>
                    <a:pt x="99622" y="45058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1" name="Freeform: Shape 98">
              <a:extLst>
                <a:ext uri="{FF2B5EF4-FFF2-40B4-BE49-F238E27FC236}">
                  <a16:creationId xmlns:a16="http://schemas.microsoft.com/office/drawing/2014/main" id="{DA6D96DA-0745-445C-833C-4DCCEB299A29}"/>
                </a:ext>
              </a:extLst>
            </p:cNvPr>
            <p:cNvSpPr/>
            <p:nvPr/>
          </p:nvSpPr>
          <p:spPr>
            <a:xfrm>
              <a:off x="10685100" y="4773162"/>
              <a:ext cx="266700" cy="971550"/>
            </a:xfrm>
            <a:custGeom>
              <a:avLst/>
              <a:gdLst>
                <a:gd name="connsiteX0" fmla="*/ 252118 w 266700"/>
                <a:gd name="connsiteY0" fmla="*/ 83689 h 971550"/>
                <a:gd name="connsiteX1" fmla="*/ 265453 w 266700"/>
                <a:gd name="connsiteY1" fmla="*/ 947606 h 971550"/>
                <a:gd name="connsiteX2" fmla="*/ 178775 w 266700"/>
                <a:gd name="connsiteY2" fmla="*/ 948559 h 971550"/>
                <a:gd name="connsiteX3" fmla="*/ 8278 w 266700"/>
                <a:gd name="connsiteY3" fmla="*/ 115121 h 971550"/>
                <a:gd name="connsiteX4" fmla="*/ 252118 w 266700"/>
                <a:gd name="connsiteY4" fmla="*/ 83689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971550">
                  <a:moveTo>
                    <a:pt x="252118" y="83689"/>
                  </a:moveTo>
                  <a:cubicBezTo>
                    <a:pt x="255928" y="88452"/>
                    <a:pt x="270215" y="931414"/>
                    <a:pt x="265453" y="947606"/>
                  </a:cubicBezTo>
                  <a:cubicBezTo>
                    <a:pt x="260690" y="963799"/>
                    <a:pt x="189253" y="987611"/>
                    <a:pt x="178775" y="948559"/>
                  </a:cubicBezTo>
                  <a:cubicBezTo>
                    <a:pt x="174013" y="932366"/>
                    <a:pt x="-8867" y="390394"/>
                    <a:pt x="8278" y="115121"/>
                  </a:cubicBezTo>
                  <a:cubicBezTo>
                    <a:pt x="11135" y="65591"/>
                    <a:pt x="121625" y="-82046"/>
                    <a:pt x="252118" y="83689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2" name="Freeform: Shape 99">
              <a:extLst>
                <a:ext uri="{FF2B5EF4-FFF2-40B4-BE49-F238E27FC236}">
                  <a16:creationId xmlns:a16="http://schemas.microsoft.com/office/drawing/2014/main" id="{F966B89A-15EB-4B15-AF3D-92517979A324}"/>
                </a:ext>
              </a:extLst>
            </p:cNvPr>
            <p:cNvSpPr/>
            <p:nvPr/>
          </p:nvSpPr>
          <p:spPr>
            <a:xfrm>
              <a:off x="10497639" y="3620514"/>
              <a:ext cx="447675" cy="1352550"/>
            </a:xfrm>
            <a:custGeom>
              <a:avLst/>
              <a:gdLst>
                <a:gd name="connsiteX0" fmla="*/ 7144 w 447675"/>
                <a:gd name="connsiteY0" fmla="*/ 73335 h 1352550"/>
                <a:gd name="connsiteX1" fmla="*/ 198596 w 447675"/>
                <a:gd name="connsiteY1" fmla="*/ 1264912 h 1352550"/>
                <a:gd name="connsiteX2" fmla="*/ 438626 w 447675"/>
                <a:gd name="connsiteY2" fmla="*/ 1283010 h 1352550"/>
                <a:gd name="connsiteX3" fmla="*/ 429101 w 447675"/>
                <a:gd name="connsiteY3" fmla="*/ 693412 h 1352550"/>
                <a:gd name="connsiteX4" fmla="*/ 431006 w 447675"/>
                <a:gd name="connsiteY4" fmla="*/ 219067 h 1352550"/>
                <a:gd name="connsiteX5" fmla="*/ 7144 w 447675"/>
                <a:gd name="connsiteY5" fmla="*/ 73335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352550">
                  <a:moveTo>
                    <a:pt x="7144" y="73335"/>
                  </a:moveTo>
                  <a:cubicBezTo>
                    <a:pt x="7144" y="73335"/>
                    <a:pt x="190976" y="1220145"/>
                    <a:pt x="198596" y="1264912"/>
                  </a:cubicBezTo>
                  <a:cubicBezTo>
                    <a:pt x="206216" y="1309680"/>
                    <a:pt x="369094" y="1416360"/>
                    <a:pt x="438626" y="1283010"/>
                  </a:cubicBezTo>
                  <a:cubicBezTo>
                    <a:pt x="448151" y="1263960"/>
                    <a:pt x="431006" y="739132"/>
                    <a:pt x="429101" y="693412"/>
                  </a:cubicBezTo>
                  <a:cubicBezTo>
                    <a:pt x="427196" y="647692"/>
                    <a:pt x="442436" y="252405"/>
                    <a:pt x="431006" y="219067"/>
                  </a:cubicBezTo>
                  <a:cubicBezTo>
                    <a:pt x="394811" y="109530"/>
                    <a:pt x="43339" y="-100020"/>
                    <a:pt x="7144" y="73335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3" name="Freeform: Shape 100">
              <a:extLst>
                <a:ext uri="{FF2B5EF4-FFF2-40B4-BE49-F238E27FC236}">
                  <a16:creationId xmlns:a16="http://schemas.microsoft.com/office/drawing/2014/main" id="{D9EFFA7B-2813-4CC8-897F-746D9CF085F7}"/>
                </a:ext>
              </a:extLst>
            </p:cNvPr>
            <p:cNvSpPr/>
            <p:nvPr/>
          </p:nvSpPr>
          <p:spPr>
            <a:xfrm>
              <a:off x="11166256" y="4795359"/>
              <a:ext cx="285750" cy="971550"/>
            </a:xfrm>
            <a:custGeom>
              <a:avLst/>
              <a:gdLst>
                <a:gd name="connsiteX0" fmla="*/ 7182 w 285750"/>
                <a:gd name="connsiteY0" fmla="*/ 109117 h 971550"/>
                <a:gd name="connsiteX1" fmla="*/ 170060 w 285750"/>
                <a:gd name="connsiteY1" fmla="*/ 957794 h 971550"/>
                <a:gd name="connsiteX2" fmla="*/ 254832 w 285750"/>
                <a:gd name="connsiteY2" fmla="*/ 940649 h 971550"/>
                <a:gd name="connsiteX3" fmla="*/ 251975 w 285750"/>
                <a:gd name="connsiteY3" fmla="*/ 89114 h 971550"/>
                <a:gd name="connsiteX4" fmla="*/ 7182 w 285750"/>
                <a:gd name="connsiteY4" fmla="*/ 109117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971550">
                  <a:moveTo>
                    <a:pt x="7182" y="109117"/>
                  </a:moveTo>
                  <a:cubicBezTo>
                    <a:pt x="4324" y="113879"/>
                    <a:pt x="162439" y="942554"/>
                    <a:pt x="170060" y="957794"/>
                  </a:cubicBezTo>
                  <a:cubicBezTo>
                    <a:pt x="178632" y="973034"/>
                    <a:pt x="252927" y="981607"/>
                    <a:pt x="254832" y="940649"/>
                  </a:cubicBezTo>
                  <a:cubicBezTo>
                    <a:pt x="255785" y="923504"/>
                    <a:pt x="325317" y="355814"/>
                    <a:pt x="251975" y="89114"/>
                  </a:cubicBezTo>
                  <a:cubicBezTo>
                    <a:pt x="238639" y="42442"/>
                    <a:pt x="101480" y="-79478"/>
                    <a:pt x="7182" y="109117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4" name="Freeform: Shape 101">
              <a:extLst>
                <a:ext uri="{FF2B5EF4-FFF2-40B4-BE49-F238E27FC236}">
                  <a16:creationId xmlns:a16="http://schemas.microsoft.com/office/drawing/2014/main" id="{D954619A-8C5D-4497-A357-005309D86E0F}"/>
                </a:ext>
              </a:extLst>
            </p:cNvPr>
            <p:cNvSpPr/>
            <p:nvPr/>
          </p:nvSpPr>
          <p:spPr>
            <a:xfrm>
              <a:off x="10970694" y="3617811"/>
              <a:ext cx="447675" cy="1381125"/>
            </a:xfrm>
            <a:custGeom>
              <a:avLst/>
              <a:gdLst>
                <a:gd name="connsiteX0" fmla="*/ 399911 w 447675"/>
                <a:gd name="connsiteY0" fmla="*/ 58892 h 1381125"/>
                <a:gd name="connsiteX1" fmla="*/ 443726 w 447675"/>
                <a:gd name="connsiteY1" fmla="*/ 1265710 h 1381125"/>
                <a:gd name="connsiteX2" fmla="*/ 212269 w 447675"/>
                <a:gd name="connsiteY2" fmla="*/ 1332385 h 1381125"/>
                <a:gd name="connsiteX3" fmla="*/ 101779 w 447675"/>
                <a:gd name="connsiteY3" fmla="*/ 753265 h 1381125"/>
                <a:gd name="connsiteX4" fmla="*/ 7481 w 447675"/>
                <a:gd name="connsiteY4" fmla="*/ 197957 h 1381125"/>
                <a:gd name="connsiteX5" fmla="*/ 399911 w 447675"/>
                <a:gd name="connsiteY5" fmla="*/ 58892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381125">
                  <a:moveTo>
                    <a:pt x="399911" y="58892"/>
                  </a:moveTo>
                  <a:cubicBezTo>
                    <a:pt x="399911" y="58892"/>
                    <a:pt x="442774" y="1219990"/>
                    <a:pt x="443726" y="1265710"/>
                  </a:cubicBezTo>
                  <a:cubicBezTo>
                    <a:pt x="445631" y="1311430"/>
                    <a:pt x="307519" y="1448590"/>
                    <a:pt x="212269" y="1332385"/>
                  </a:cubicBezTo>
                  <a:cubicBezTo>
                    <a:pt x="198934" y="1316192"/>
                    <a:pt x="108446" y="798985"/>
                    <a:pt x="101779" y="753265"/>
                  </a:cubicBezTo>
                  <a:cubicBezTo>
                    <a:pt x="95111" y="707545"/>
                    <a:pt x="814" y="233200"/>
                    <a:pt x="7481" y="197957"/>
                  </a:cubicBezTo>
                  <a:cubicBezTo>
                    <a:pt x="15101" y="163667"/>
                    <a:pt x="329426" y="-103033"/>
                    <a:pt x="399911" y="58892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5" name="Freeform: Shape 102">
              <a:extLst>
                <a:ext uri="{FF2B5EF4-FFF2-40B4-BE49-F238E27FC236}">
                  <a16:creationId xmlns:a16="http://schemas.microsoft.com/office/drawing/2014/main" id="{C555D6C1-1D43-4BD0-9CE3-1EDE39F63857}"/>
                </a:ext>
              </a:extLst>
            </p:cNvPr>
            <p:cNvSpPr/>
            <p:nvPr/>
          </p:nvSpPr>
          <p:spPr>
            <a:xfrm>
              <a:off x="11355166" y="2920768"/>
              <a:ext cx="304800" cy="790575"/>
            </a:xfrm>
            <a:custGeom>
              <a:avLst/>
              <a:gdLst>
                <a:gd name="connsiteX0" fmla="*/ 179269 w 304800"/>
                <a:gd name="connsiteY0" fmla="*/ 65374 h 790575"/>
                <a:gd name="connsiteX1" fmla="*/ 250707 w 304800"/>
                <a:gd name="connsiteY1" fmla="*/ 393986 h 790575"/>
                <a:gd name="connsiteX2" fmla="*/ 302142 w 304800"/>
                <a:gd name="connsiteY2" fmla="*/ 731171 h 790575"/>
                <a:gd name="connsiteX3" fmla="*/ 214512 w 304800"/>
                <a:gd name="connsiteY3" fmla="*/ 770223 h 790575"/>
                <a:gd name="connsiteX4" fmla="*/ 9724 w 304800"/>
                <a:gd name="connsiteY4" fmla="*/ 124428 h 790575"/>
                <a:gd name="connsiteX5" fmla="*/ 179269 w 304800"/>
                <a:gd name="connsiteY5" fmla="*/ 6537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790575">
                  <a:moveTo>
                    <a:pt x="179269" y="65374"/>
                  </a:moveTo>
                  <a:cubicBezTo>
                    <a:pt x="212607" y="161576"/>
                    <a:pt x="242134" y="354933"/>
                    <a:pt x="250707" y="393986"/>
                  </a:cubicBezTo>
                  <a:cubicBezTo>
                    <a:pt x="259279" y="433038"/>
                    <a:pt x="302142" y="731171"/>
                    <a:pt x="302142" y="731171"/>
                  </a:cubicBezTo>
                  <a:cubicBezTo>
                    <a:pt x="302142" y="731171"/>
                    <a:pt x="290712" y="824516"/>
                    <a:pt x="214512" y="770223"/>
                  </a:cubicBezTo>
                  <a:cubicBezTo>
                    <a:pt x="200224" y="759746"/>
                    <a:pt x="33537" y="190151"/>
                    <a:pt x="9724" y="124428"/>
                  </a:cubicBezTo>
                  <a:cubicBezTo>
                    <a:pt x="-14088" y="58706"/>
                    <a:pt x="133549" y="-67024"/>
                    <a:pt x="179269" y="65374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6" name="Freeform: Shape 103">
              <a:extLst>
                <a:ext uri="{FF2B5EF4-FFF2-40B4-BE49-F238E27FC236}">
                  <a16:creationId xmlns:a16="http://schemas.microsoft.com/office/drawing/2014/main" id="{37F88E16-7902-490F-93C0-191A18B2ECF9}"/>
                </a:ext>
              </a:extLst>
            </p:cNvPr>
            <p:cNvSpPr/>
            <p:nvPr/>
          </p:nvSpPr>
          <p:spPr>
            <a:xfrm>
              <a:off x="10494014" y="2918205"/>
              <a:ext cx="876300" cy="933450"/>
            </a:xfrm>
            <a:custGeom>
              <a:avLst/>
              <a:gdLst>
                <a:gd name="connsiteX0" fmla="*/ 176504 w 876300"/>
                <a:gd name="connsiteY0" fmla="*/ 106036 h 933450"/>
                <a:gd name="connsiteX1" fmla="*/ 23151 w 876300"/>
                <a:gd name="connsiteY1" fmla="*/ 562284 h 933450"/>
                <a:gd name="connsiteX2" fmla="*/ 451776 w 876300"/>
                <a:gd name="connsiteY2" fmla="*/ 919471 h 933450"/>
                <a:gd name="connsiteX3" fmla="*/ 846111 w 876300"/>
                <a:gd name="connsiteY3" fmla="*/ 537519 h 933450"/>
                <a:gd name="connsiteX4" fmla="*/ 702284 w 876300"/>
                <a:gd name="connsiteY4" fmla="*/ 82224 h 933450"/>
                <a:gd name="connsiteX5" fmla="*/ 176504 w 876300"/>
                <a:gd name="connsiteY5" fmla="*/ 106036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0" h="933450">
                  <a:moveTo>
                    <a:pt x="176504" y="106036"/>
                  </a:moveTo>
                  <a:cubicBezTo>
                    <a:pt x="176504" y="106036"/>
                    <a:pt x="37439" y="479416"/>
                    <a:pt x="23151" y="562284"/>
                  </a:cubicBezTo>
                  <a:cubicBezTo>
                    <a:pt x="-40666" y="935663"/>
                    <a:pt x="83159" y="950904"/>
                    <a:pt x="451776" y="919471"/>
                  </a:cubicBezTo>
                  <a:cubicBezTo>
                    <a:pt x="747051" y="894706"/>
                    <a:pt x="957554" y="987098"/>
                    <a:pt x="846111" y="537519"/>
                  </a:cubicBezTo>
                  <a:cubicBezTo>
                    <a:pt x="824204" y="449888"/>
                    <a:pt x="702284" y="82224"/>
                    <a:pt x="702284" y="82224"/>
                  </a:cubicBezTo>
                  <a:cubicBezTo>
                    <a:pt x="702284" y="82224"/>
                    <a:pt x="382244" y="-101609"/>
                    <a:pt x="176504" y="106036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7" name="Freeform: Shape 104">
              <a:extLst>
                <a:ext uri="{FF2B5EF4-FFF2-40B4-BE49-F238E27FC236}">
                  <a16:creationId xmlns:a16="http://schemas.microsoft.com/office/drawing/2014/main" id="{66C9A07E-9A9E-411E-BFBC-52BD21C2C6AF}"/>
                </a:ext>
              </a:extLst>
            </p:cNvPr>
            <p:cNvSpPr/>
            <p:nvPr/>
          </p:nvSpPr>
          <p:spPr>
            <a:xfrm>
              <a:off x="11598729" y="3740045"/>
              <a:ext cx="104775" cy="266700"/>
            </a:xfrm>
            <a:custGeom>
              <a:avLst/>
              <a:gdLst>
                <a:gd name="connsiteX0" fmla="*/ 7144 w 104775"/>
                <a:gd name="connsiteY0" fmla="*/ 7144 h 266700"/>
                <a:gd name="connsiteX1" fmla="*/ 33814 w 104775"/>
                <a:gd name="connsiteY1" fmla="*/ 118586 h 266700"/>
                <a:gd name="connsiteX2" fmla="*/ 65246 w 104775"/>
                <a:gd name="connsiteY2" fmla="*/ 238601 h 266700"/>
                <a:gd name="connsiteX3" fmla="*/ 98584 w 104775"/>
                <a:gd name="connsiteY3" fmla="*/ 264319 h 266700"/>
                <a:gd name="connsiteX4" fmla="*/ 102394 w 104775"/>
                <a:gd name="connsiteY4" fmla="*/ 88106 h 266700"/>
                <a:gd name="connsiteX5" fmla="*/ 7144 w 104775"/>
                <a:gd name="connsiteY5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266700">
                  <a:moveTo>
                    <a:pt x="7144" y="7144"/>
                  </a:moveTo>
                  <a:cubicBezTo>
                    <a:pt x="7144" y="7144"/>
                    <a:pt x="30956" y="97631"/>
                    <a:pt x="33814" y="118586"/>
                  </a:cubicBezTo>
                  <a:cubicBezTo>
                    <a:pt x="35719" y="130016"/>
                    <a:pt x="49054" y="208121"/>
                    <a:pt x="65246" y="238601"/>
                  </a:cubicBezTo>
                  <a:cubicBezTo>
                    <a:pt x="78581" y="263366"/>
                    <a:pt x="98584" y="264319"/>
                    <a:pt x="98584" y="264319"/>
                  </a:cubicBezTo>
                  <a:cubicBezTo>
                    <a:pt x="97631" y="261461"/>
                    <a:pt x="108109" y="102394"/>
                    <a:pt x="102394" y="88106"/>
                  </a:cubicBezTo>
                  <a:cubicBezTo>
                    <a:pt x="96679" y="7381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8" name="Freeform: Shape 105">
              <a:extLst>
                <a:ext uri="{FF2B5EF4-FFF2-40B4-BE49-F238E27FC236}">
                  <a16:creationId xmlns:a16="http://schemas.microsoft.com/office/drawing/2014/main" id="{20F32DFB-82B1-460D-8358-320BF7CE0DB3}"/>
                </a:ext>
              </a:extLst>
            </p:cNvPr>
            <p:cNvSpPr/>
            <p:nvPr/>
          </p:nvSpPr>
          <p:spPr>
            <a:xfrm>
              <a:off x="11551573" y="3613429"/>
              <a:ext cx="200025" cy="390525"/>
            </a:xfrm>
            <a:custGeom>
              <a:avLst/>
              <a:gdLst>
                <a:gd name="connsiteX0" fmla="*/ 10484 w 200025"/>
                <a:gd name="connsiteY0" fmla="*/ 68037 h 390525"/>
                <a:gd name="connsiteX1" fmla="*/ 123832 w 200025"/>
                <a:gd name="connsiteY1" fmla="*/ 48034 h 390525"/>
                <a:gd name="connsiteX2" fmla="*/ 200032 w 200025"/>
                <a:gd name="connsiteY2" fmla="*/ 214722 h 390525"/>
                <a:gd name="connsiteX3" fmla="*/ 169552 w 200025"/>
                <a:gd name="connsiteY3" fmla="*/ 384267 h 390525"/>
                <a:gd name="connsiteX4" fmla="*/ 140977 w 200025"/>
                <a:gd name="connsiteY4" fmla="*/ 387124 h 390525"/>
                <a:gd name="connsiteX5" fmla="*/ 139072 w 200025"/>
                <a:gd name="connsiteY5" fmla="*/ 226152 h 390525"/>
                <a:gd name="connsiteX6" fmla="*/ 10484 w 200025"/>
                <a:gd name="connsiteY6" fmla="*/ 6803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390525">
                  <a:moveTo>
                    <a:pt x="10484" y="68037"/>
                  </a:moveTo>
                  <a:cubicBezTo>
                    <a:pt x="-8566" y="22317"/>
                    <a:pt x="57157" y="-31976"/>
                    <a:pt x="123832" y="48034"/>
                  </a:cubicBezTo>
                  <a:cubicBezTo>
                    <a:pt x="141930" y="70894"/>
                    <a:pt x="192412" y="196624"/>
                    <a:pt x="200032" y="214722"/>
                  </a:cubicBezTo>
                  <a:cubicBezTo>
                    <a:pt x="207652" y="232819"/>
                    <a:pt x="174314" y="373789"/>
                    <a:pt x="169552" y="384267"/>
                  </a:cubicBezTo>
                  <a:cubicBezTo>
                    <a:pt x="164789" y="394744"/>
                    <a:pt x="143835" y="390934"/>
                    <a:pt x="140977" y="387124"/>
                  </a:cubicBezTo>
                  <a:cubicBezTo>
                    <a:pt x="136214" y="379504"/>
                    <a:pt x="140977" y="251869"/>
                    <a:pt x="139072" y="226152"/>
                  </a:cubicBezTo>
                  <a:cubicBezTo>
                    <a:pt x="138120" y="215674"/>
                    <a:pt x="25725" y="105184"/>
                    <a:pt x="10484" y="68037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9" name="Freeform: Shape 106">
              <a:extLst>
                <a:ext uri="{FF2B5EF4-FFF2-40B4-BE49-F238E27FC236}">
                  <a16:creationId xmlns:a16="http://schemas.microsoft.com/office/drawing/2014/main" id="{D532B891-1B46-45AF-B09E-2E42E80A887A}"/>
                </a:ext>
              </a:extLst>
            </p:cNvPr>
            <p:cNvSpPr/>
            <p:nvPr/>
          </p:nvSpPr>
          <p:spPr>
            <a:xfrm>
              <a:off x="11446957" y="3755913"/>
              <a:ext cx="457200" cy="590550"/>
            </a:xfrm>
            <a:custGeom>
              <a:avLst/>
              <a:gdLst>
                <a:gd name="connsiteX0" fmla="*/ 143676 w 457200"/>
                <a:gd name="connsiteY0" fmla="*/ 589446 h 590550"/>
                <a:gd name="connsiteX1" fmla="*/ 437046 w 457200"/>
                <a:gd name="connsiteY1" fmla="*/ 519913 h 590550"/>
                <a:gd name="connsiteX2" fmla="*/ 452286 w 457200"/>
                <a:gd name="connsiteY2" fmla="*/ 496101 h 590550"/>
                <a:gd name="connsiteX3" fmla="*/ 339891 w 457200"/>
                <a:gd name="connsiteY3" fmla="*/ 22708 h 590550"/>
                <a:gd name="connsiteX4" fmla="*/ 316078 w 457200"/>
                <a:gd name="connsiteY4" fmla="*/ 7468 h 590550"/>
                <a:gd name="connsiteX5" fmla="*/ 22708 w 457200"/>
                <a:gd name="connsiteY5" fmla="*/ 77001 h 590550"/>
                <a:gd name="connsiteX6" fmla="*/ 7468 w 457200"/>
                <a:gd name="connsiteY6" fmla="*/ 100813 h 590550"/>
                <a:gd name="connsiteX7" fmla="*/ 119863 w 457200"/>
                <a:gd name="connsiteY7" fmla="*/ 574206 h 590550"/>
                <a:gd name="connsiteX8" fmla="*/ 143676 w 457200"/>
                <a:gd name="connsiteY8" fmla="*/ 5894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590550">
                  <a:moveTo>
                    <a:pt x="143676" y="589446"/>
                  </a:moveTo>
                  <a:lnTo>
                    <a:pt x="437046" y="519913"/>
                  </a:lnTo>
                  <a:cubicBezTo>
                    <a:pt x="447523" y="517056"/>
                    <a:pt x="454191" y="506578"/>
                    <a:pt x="452286" y="496101"/>
                  </a:cubicBezTo>
                  <a:lnTo>
                    <a:pt x="339891" y="22708"/>
                  </a:lnTo>
                  <a:cubicBezTo>
                    <a:pt x="337033" y="12231"/>
                    <a:pt x="326556" y="5563"/>
                    <a:pt x="316078" y="7468"/>
                  </a:cubicBezTo>
                  <a:lnTo>
                    <a:pt x="22708" y="77001"/>
                  </a:lnTo>
                  <a:cubicBezTo>
                    <a:pt x="12231" y="79858"/>
                    <a:pt x="5563" y="90336"/>
                    <a:pt x="7468" y="100813"/>
                  </a:cubicBezTo>
                  <a:lnTo>
                    <a:pt x="119863" y="574206"/>
                  </a:lnTo>
                  <a:cubicBezTo>
                    <a:pt x="122721" y="585636"/>
                    <a:pt x="133198" y="592303"/>
                    <a:pt x="143676" y="589446"/>
                  </a:cubicBezTo>
                  <a:close/>
                </a:path>
              </a:pathLst>
            </a:custGeom>
            <a:solidFill>
              <a:srgbClr val="423D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0" name="Freeform: Shape 107">
              <a:extLst>
                <a:ext uri="{FF2B5EF4-FFF2-40B4-BE49-F238E27FC236}">
                  <a16:creationId xmlns:a16="http://schemas.microsoft.com/office/drawing/2014/main" id="{E630A3F8-3703-49B2-9576-8B19DDD9AD5C}"/>
                </a:ext>
              </a:extLst>
            </p:cNvPr>
            <p:cNvSpPr/>
            <p:nvPr/>
          </p:nvSpPr>
          <p:spPr>
            <a:xfrm>
              <a:off x="11588188" y="3776240"/>
              <a:ext cx="114300" cy="95250"/>
            </a:xfrm>
            <a:custGeom>
              <a:avLst/>
              <a:gdLst>
                <a:gd name="connsiteX0" fmla="*/ 91980 w 114300"/>
                <a:gd name="connsiteY0" fmla="*/ 7144 h 95250"/>
                <a:gd name="connsiteX1" fmla="*/ 108172 w 114300"/>
                <a:gd name="connsiteY1" fmla="*/ 37624 h 95250"/>
                <a:gd name="connsiteX2" fmla="*/ 97695 w 114300"/>
                <a:gd name="connsiteY2" fmla="*/ 56674 h 95250"/>
                <a:gd name="connsiteX3" fmla="*/ 71025 w 114300"/>
                <a:gd name="connsiteY3" fmla="*/ 86201 h 95250"/>
                <a:gd name="connsiteX4" fmla="*/ 28162 w 114300"/>
                <a:gd name="connsiteY4" fmla="*/ 74771 h 95250"/>
                <a:gd name="connsiteX5" fmla="*/ 8160 w 114300"/>
                <a:gd name="connsiteY5" fmla="*/ 26194 h 95250"/>
                <a:gd name="connsiteX6" fmla="*/ 91980 w 1143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95250">
                  <a:moveTo>
                    <a:pt x="91980" y="7144"/>
                  </a:moveTo>
                  <a:cubicBezTo>
                    <a:pt x="91980" y="7144"/>
                    <a:pt x="109125" y="26194"/>
                    <a:pt x="108172" y="37624"/>
                  </a:cubicBezTo>
                  <a:cubicBezTo>
                    <a:pt x="108172" y="49054"/>
                    <a:pt x="97695" y="50006"/>
                    <a:pt x="97695" y="56674"/>
                  </a:cubicBezTo>
                  <a:cubicBezTo>
                    <a:pt x="96742" y="63341"/>
                    <a:pt x="97695" y="76676"/>
                    <a:pt x="71025" y="86201"/>
                  </a:cubicBezTo>
                  <a:cubicBezTo>
                    <a:pt x="44355" y="94774"/>
                    <a:pt x="33877" y="74771"/>
                    <a:pt x="28162" y="74771"/>
                  </a:cubicBezTo>
                  <a:cubicBezTo>
                    <a:pt x="22447" y="74771"/>
                    <a:pt x="2445" y="39529"/>
                    <a:pt x="8160" y="26194"/>
                  </a:cubicBezTo>
                  <a:lnTo>
                    <a:pt x="91980" y="7144"/>
                  </a:lnTo>
                  <a:close/>
                </a:path>
              </a:pathLst>
            </a:custGeom>
            <a:solidFill>
              <a:srgbClr val="A1B4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1" name="Freeform: Shape 108">
              <a:extLst>
                <a:ext uri="{FF2B5EF4-FFF2-40B4-BE49-F238E27FC236}">
                  <a16:creationId xmlns:a16="http://schemas.microsoft.com/office/drawing/2014/main" id="{B8D157BE-1303-4C64-ABDB-34704DA6D18B}"/>
                </a:ext>
              </a:extLst>
            </p:cNvPr>
            <p:cNvSpPr/>
            <p:nvPr/>
          </p:nvSpPr>
          <p:spPr>
            <a:xfrm>
              <a:off x="11525387" y="3789575"/>
              <a:ext cx="104775" cy="85725"/>
            </a:xfrm>
            <a:custGeom>
              <a:avLst/>
              <a:gdLst>
                <a:gd name="connsiteX0" fmla="*/ 72866 w 104775"/>
                <a:gd name="connsiteY0" fmla="*/ 79534 h 85725"/>
                <a:gd name="connsiteX1" fmla="*/ 106204 w 104775"/>
                <a:gd name="connsiteY1" fmla="*/ 47149 h 85725"/>
                <a:gd name="connsiteX2" fmla="*/ 96679 w 104775"/>
                <a:gd name="connsiteY2" fmla="*/ 7144 h 85725"/>
                <a:gd name="connsiteX3" fmla="*/ 7144 w 104775"/>
                <a:gd name="connsiteY3" fmla="*/ 28099 h 85725"/>
                <a:gd name="connsiteX4" fmla="*/ 11906 w 104775"/>
                <a:gd name="connsiteY4" fmla="*/ 47149 h 85725"/>
                <a:gd name="connsiteX5" fmla="*/ 38576 w 104775"/>
                <a:gd name="connsiteY5" fmla="*/ 71914 h 85725"/>
                <a:gd name="connsiteX6" fmla="*/ 72866 w 104775"/>
                <a:gd name="connsiteY6" fmla="*/ 79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85725">
                  <a:moveTo>
                    <a:pt x="72866" y="79534"/>
                  </a:moveTo>
                  <a:cubicBezTo>
                    <a:pt x="83344" y="76676"/>
                    <a:pt x="102394" y="63341"/>
                    <a:pt x="106204" y="47149"/>
                  </a:cubicBezTo>
                  <a:cubicBezTo>
                    <a:pt x="110014" y="30956"/>
                    <a:pt x="96679" y="7144"/>
                    <a:pt x="96679" y="7144"/>
                  </a:cubicBezTo>
                  <a:lnTo>
                    <a:pt x="7144" y="28099"/>
                  </a:lnTo>
                  <a:cubicBezTo>
                    <a:pt x="7144" y="28099"/>
                    <a:pt x="7144" y="35719"/>
                    <a:pt x="11906" y="47149"/>
                  </a:cubicBezTo>
                  <a:cubicBezTo>
                    <a:pt x="16669" y="58579"/>
                    <a:pt x="33814" y="64294"/>
                    <a:pt x="38576" y="71914"/>
                  </a:cubicBezTo>
                  <a:cubicBezTo>
                    <a:pt x="43339" y="80486"/>
                    <a:pt x="64294" y="81439"/>
                    <a:pt x="72866" y="79534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2" name="Freeform: Shape 109">
              <a:extLst>
                <a:ext uri="{FF2B5EF4-FFF2-40B4-BE49-F238E27FC236}">
                  <a16:creationId xmlns:a16="http://schemas.microsoft.com/office/drawing/2014/main" id="{AB87AB41-DE55-4AB8-B971-6F0296F9682D}"/>
                </a:ext>
              </a:extLst>
            </p:cNvPr>
            <p:cNvSpPr/>
            <p:nvPr/>
          </p:nvSpPr>
          <p:spPr>
            <a:xfrm>
              <a:off x="11669154" y="3870679"/>
              <a:ext cx="47625" cy="66675"/>
            </a:xfrm>
            <a:custGeom>
              <a:avLst/>
              <a:gdLst>
                <a:gd name="connsiteX0" fmla="*/ 46257 w 47625"/>
                <a:gd name="connsiteY0" fmla="*/ 56532 h 66675"/>
                <a:gd name="connsiteX1" fmla="*/ 45304 w 47625"/>
                <a:gd name="connsiteY1" fmla="*/ 18432 h 66675"/>
                <a:gd name="connsiteX2" fmla="*/ 25302 w 47625"/>
                <a:gd name="connsiteY2" fmla="*/ 9860 h 66675"/>
                <a:gd name="connsiteX3" fmla="*/ 7204 w 47625"/>
                <a:gd name="connsiteY3" fmla="*/ 30815 h 66675"/>
                <a:gd name="connsiteX4" fmla="*/ 14824 w 47625"/>
                <a:gd name="connsiteY4" fmla="*/ 64152 h 66675"/>
                <a:gd name="connsiteX5" fmla="*/ 46257 w 47625"/>
                <a:gd name="connsiteY5" fmla="*/ 5653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66675">
                  <a:moveTo>
                    <a:pt x="46257" y="56532"/>
                  </a:moveTo>
                  <a:cubicBezTo>
                    <a:pt x="46257" y="56532"/>
                    <a:pt x="50067" y="27005"/>
                    <a:pt x="45304" y="18432"/>
                  </a:cubicBezTo>
                  <a:cubicBezTo>
                    <a:pt x="39589" y="9860"/>
                    <a:pt x="33874" y="3192"/>
                    <a:pt x="25302" y="9860"/>
                  </a:cubicBezTo>
                  <a:cubicBezTo>
                    <a:pt x="16729" y="16527"/>
                    <a:pt x="6252" y="24147"/>
                    <a:pt x="7204" y="30815"/>
                  </a:cubicBezTo>
                  <a:cubicBezTo>
                    <a:pt x="8157" y="38435"/>
                    <a:pt x="9109" y="61295"/>
                    <a:pt x="14824" y="64152"/>
                  </a:cubicBezTo>
                  <a:cubicBezTo>
                    <a:pt x="20539" y="67010"/>
                    <a:pt x="45304" y="65105"/>
                    <a:pt x="46257" y="56532"/>
                  </a:cubicBezTo>
                  <a:close/>
                </a:path>
              </a:pathLst>
            </a:custGeom>
            <a:solidFill>
              <a:srgbClr val="A1B4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3" name="Freeform: Shape 110">
              <a:extLst>
                <a:ext uri="{FF2B5EF4-FFF2-40B4-BE49-F238E27FC236}">
                  <a16:creationId xmlns:a16="http://schemas.microsoft.com/office/drawing/2014/main" id="{45204E2D-0C72-43FA-9C57-48CC1C3C789B}"/>
                </a:ext>
              </a:extLst>
            </p:cNvPr>
            <p:cNvSpPr/>
            <p:nvPr/>
          </p:nvSpPr>
          <p:spPr>
            <a:xfrm>
              <a:off x="11632218" y="3893346"/>
              <a:ext cx="47625" cy="66675"/>
            </a:xfrm>
            <a:custGeom>
              <a:avLst/>
              <a:gdLst>
                <a:gd name="connsiteX0" fmla="*/ 38425 w 47625"/>
                <a:gd name="connsiteY0" fmla="*/ 7195 h 66675"/>
                <a:gd name="connsiteX1" fmla="*/ 46997 w 47625"/>
                <a:gd name="connsiteY1" fmla="*/ 31008 h 66675"/>
                <a:gd name="connsiteX2" fmla="*/ 39377 w 47625"/>
                <a:gd name="connsiteY2" fmla="*/ 56725 h 66675"/>
                <a:gd name="connsiteX3" fmla="*/ 18422 w 47625"/>
                <a:gd name="connsiteY3" fmla="*/ 47200 h 66675"/>
                <a:gd name="connsiteX4" fmla="*/ 10802 w 47625"/>
                <a:gd name="connsiteY4" fmla="*/ 15768 h 66675"/>
                <a:gd name="connsiteX5" fmla="*/ 38425 w 47625"/>
                <a:gd name="connsiteY5" fmla="*/ 71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66675">
                  <a:moveTo>
                    <a:pt x="38425" y="7195"/>
                  </a:moveTo>
                  <a:cubicBezTo>
                    <a:pt x="40330" y="6243"/>
                    <a:pt x="46045" y="18625"/>
                    <a:pt x="46997" y="31008"/>
                  </a:cubicBezTo>
                  <a:cubicBezTo>
                    <a:pt x="47950" y="42438"/>
                    <a:pt x="49855" y="51963"/>
                    <a:pt x="39377" y="56725"/>
                  </a:cubicBezTo>
                  <a:cubicBezTo>
                    <a:pt x="28900" y="61488"/>
                    <a:pt x="25090" y="64345"/>
                    <a:pt x="18422" y="47200"/>
                  </a:cubicBezTo>
                  <a:cubicBezTo>
                    <a:pt x="12707" y="30056"/>
                    <a:pt x="1277" y="23388"/>
                    <a:pt x="10802" y="15768"/>
                  </a:cubicBezTo>
                  <a:cubicBezTo>
                    <a:pt x="20327" y="7195"/>
                    <a:pt x="38425" y="7195"/>
                    <a:pt x="38425" y="7195"/>
                  </a:cubicBezTo>
                  <a:close/>
                </a:path>
              </a:pathLst>
            </a:custGeom>
            <a:solidFill>
              <a:srgbClr val="A1B4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4" name="Freeform: Shape 111">
              <a:extLst>
                <a:ext uri="{FF2B5EF4-FFF2-40B4-BE49-F238E27FC236}">
                  <a16:creationId xmlns:a16="http://schemas.microsoft.com/office/drawing/2014/main" id="{9F81936B-9A46-4B63-9CD5-5ECC8F92BD05}"/>
                </a:ext>
              </a:extLst>
            </p:cNvPr>
            <p:cNvSpPr/>
            <p:nvPr/>
          </p:nvSpPr>
          <p:spPr>
            <a:xfrm>
              <a:off x="11602691" y="3897156"/>
              <a:ext cx="47625" cy="66675"/>
            </a:xfrm>
            <a:custGeom>
              <a:avLst/>
              <a:gdLst>
                <a:gd name="connsiteX0" fmla="*/ 38425 w 47625"/>
                <a:gd name="connsiteY0" fmla="*/ 7195 h 66675"/>
                <a:gd name="connsiteX1" fmla="*/ 46997 w 47625"/>
                <a:gd name="connsiteY1" fmla="*/ 31008 h 66675"/>
                <a:gd name="connsiteX2" fmla="*/ 39377 w 47625"/>
                <a:gd name="connsiteY2" fmla="*/ 56725 h 66675"/>
                <a:gd name="connsiteX3" fmla="*/ 18422 w 47625"/>
                <a:gd name="connsiteY3" fmla="*/ 47200 h 66675"/>
                <a:gd name="connsiteX4" fmla="*/ 10802 w 47625"/>
                <a:gd name="connsiteY4" fmla="*/ 15768 h 66675"/>
                <a:gd name="connsiteX5" fmla="*/ 38425 w 47625"/>
                <a:gd name="connsiteY5" fmla="*/ 71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66675">
                  <a:moveTo>
                    <a:pt x="38425" y="7195"/>
                  </a:moveTo>
                  <a:cubicBezTo>
                    <a:pt x="40330" y="6243"/>
                    <a:pt x="46045" y="18625"/>
                    <a:pt x="46997" y="31008"/>
                  </a:cubicBezTo>
                  <a:cubicBezTo>
                    <a:pt x="47950" y="42438"/>
                    <a:pt x="49855" y="51963"/>
                    <a:pt x="39377" y="56725"/>
                  </a:cubicBezTo>
                  <a:cubicBezTo>
                    <a:pt x="28900" y="61488"/>
                    <a:pt x="25090" y="64345"/>
                    <a:pt x="18422" y="47200"/>
                  </a:cubicBezTo>
                  <a:cubicBezTo>
                    <a:pt x="12707" y="30055"/>
                    <a:pt x="1277" y="23388"/>
                    <a:pt x="10802" y="15768"/>
                  </a:cubicBezTo>
                  <a:cubicBezTo>
                    <a:pt x="20327" y="8148"/>
                    <a:pt x="38425" y="7195"/>
                    <a:pt x="38425" y="7195"/>
                  </a:cubicBezTo>
                  <a:close/>
                </a:path>
              </a:pathLst>
            </a:custGeom>
            <a:solidFill>
              <a:srgbClr val="A1B4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5" name="Freeform: Shape 112">
              <a:extLst>
                <a:ext uri="{FF2B5EF4-FFF2-40B4-BE49-F238E27FC236}">
                  <a16:creationId xmlns:a16="http://schemas.microsoft.com/office/drawing/2014/main" id="{003EEE5F-08EB-4D7D-B996-9AAF139BE114}"/>
                </a:ext>
              </a:extLst>
            </p:cNvPr>
            <p:cNvSpPr/>
            <p:nvPr/>
          </p:nvSpPr>
          <p:spPr>
            <a:xfrm>
              <a:off x="11670194" y="3910049"/>
              <a:ext cx="133350" cy="190500"/>
            </a:xfrm>
            <a:custGeom>
              <a:avLst/>
              <a:gdLst>
                <a:gd name="connsiteX0" fmla="*/ 45217 w 133350"/>
                <a:gd name="connsiteY0" fmla="*/ 17162 h 190500"/>
                <a:gd name="connsiteX1" fmla="*/ 56647 w 133350"/>
                <a:gd name="connsiteY1" fmla="*/ 33355 h 190500"/>
                <a:gd name="connsiteX2" fmla="*/ 59504 w 133350"/>
                <a:gd name="connsiteY2" fmla="*/ 64787 h 190500"/>
                <a:gd name="connsiteX3" fmla="*/ 102367 w 133350"/>
                <a:gd name="connsiteY3" fmla="*/ 133367 h 190500"/>
                <a:gd name="connsiteX4" fmla="*/ 122369 w 133350"/>
                <a:gd name="connsiteY4" fmla="*/ 143845 h 190500"/>
                <a:gd name="connsiteX5" fmla="*/ 129037 w 133350"/>
                <a:gd name="connsiteY5" fmla="*/ 169562 h 190500"/>
                <a:gd name="connsiteX6" fmla="*/ 90937 w 133350"/>
                <a:gd name="connsiteY6" fmla="*/ 190517 h 190500"/>
                <a:gd name="connsiteX7" fmla="*/ 76649 w 133350"/>
                <a:gd name="connsiteY7" fmla="*/ 151465 h 190500"/>
                <a:gd name="connsiteX8" fmla="*/ 40454 w 133350"/>
                <a:gd name="connsiteY8" fmla="*/ 80028 h 190500"/>
                <a:gd name="connsiteX9" fmla="*/ 9022 w 133350"/>
                <a:gd name="connsiteY9" fmla="*/ 51453 h 190500"/>
                <a:gd name="connsiteX10" fmla="*/ 9974 w 133350"/>
                <a:gd name="connsiteY10" fmla="*/ 11447 h 190500"/>
                <a:gd name="connsiteX11" fmla="*/ 45217 w 133350"/>
                <a:gd name="connsiteY11" fmla="*/ 1716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90500">
                  <a:moveTo>
                    <a:pt x="45217" y="17162"/>
                  </a:moveTo>
                  <a:cubicBezTo>
                    <a:pt x="46169" y="22878"/>
                    <a:pt x="55694" y="25735"/>
                    <a:pt x="56647" y="33355"/>
                  </a:cubicBezTo>
                  <a:cubicBezTo>
                    <a:pt x="57599" y="40975"/>
                    <a:pt x="58552" y="57167"/>
                    <a:pt x="59504" y="64787"/>
                  </a:cubicBezTo>
                  <a:cubicBezTo>
                    <a:pt x="60457" y="71455"/>
                    <a:pt x="96652" y="128605"/>
                    <a:pt x="102367" y="133367"/>
                  </a:cubicBezTo>
                  <a:cubicBezTo>
                    <a:pt x="108082" y="137178"/>
                    <a:pt x="117607" y="138130"/>
                    <a:pt x="122369" y="143845"/>
                  </a:cubicBezTo>
                  <a:cubicBezTo>
                    <a:pt x="126179" y="150512"/>
                    <a:pt x="129037" y="163847"/>
                    <a:pt x="129037" y="169562"/>
                  </a:cubicBezTo>
                  <a:cubicBezTo>
                    <a:pt x="129037" y="175278"/>
                    <a:pt x="96652" y="191470"/>
                    <a:pt x="90937" y="190517"/>
                  </a:cubicBezTo>
                  <a:cubicBezTo>
                    <a:pt x="85222" y="188612"/>
                    <a:pt x="75697" y="165753"/>
                    <a:pt x="76649" y="151465"/>
                  </a:cubicBezTo>
                  <a:cubicBezTo>
                    <a:pt x="77602" y="140987"/>
                    <a:pt x="51884" y="92410"/>
                    <a:pt x="40454" y="80028"/>
                  </a:cubicBezTo>
                  <a:cubicBezTo>
                    <a:pt x="29024" y="67645"/>
                    <a:pt x="13784" y="61930"/>
                    <a:pt x="9022" y="51453"/>
                  </a:cubicBezTo>
                  <a:cubicBezTo>
                    <a:pt x="5212" y="40975"/>
                    <a:pt x="8069" y="13353"/>
                    <a:pt x="9974" y="11447"/>
                  </a:cubicBezTo>
                  <a:cubicBezTo>
                    <a:pt x="12832" y="8590"/>
                    <a:pt x="43312" y="970"/>
                    <a:pt x="45217" y="17162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6" name="Freeform: Shape 113">
              <a:extLst>
                <a:ext uri="{FF2B5EF4-FFF2-40B4-BE49-F238E27FC236}">
                  <a16:creationId xmlns:a16="http://schemas.microsoft.com/office/drawing/2014/main" id="{F5D5D290-290E-48E0-8A77-3A3EB329CB10}"/>
                </a:ext>
              </a:extLst>
            </p:cNvPr>
            <p:cNvSpPr/>
            <p:nvPr/>
          </p:nvSpPr>
          <p:spPr>
            <a:xfrm>
              <a:off x="11595872" y="3825770"/>
              <a:ext cx="114300" cy="85725"/>
            </a:xfrm>
            <a:custGeom>
              <a:avLst/>
              <a:gdLst>
                <a:gd name="connsiteX0" fmla="*/ 90011 w 114300"/>
                <a:gd name="connsiteY0" fmla="*/ 7144 h 85725"/>
                <a:gd name="connsiteX1" fmla="*/ 110014 w 114300"/>
                <a:gd name="connsiteY1" fmla="*/ 25241 h 85725"/>
                <a:gd name="connsiteX2" fmla="*/ 108109 w 114300"/>
                <a:gd name="connsiteY2" fmla="*/ 50006 h 85725"/>
                <a:gd name="connsiteX3" fmla="*/ 90011 w 114300"/>
                <a:gd name="connsiteY3" fmla="*/ 72866 h 85725"/>
                <a:gd name="connsiteX4" fmla="*/ 31909 w 114300"/>
                <a:gd name="connsiteY4" fmla="*/ 86201 h 85725"/>
                <a:gd name="connsiteX5" fmla="*/ 7144 w 114300"/>
                <a:gd name="connsiteY5" fmla="*/ 55721 h 85725"/>
                <a:gd name="connsiteX6" fmla="*/ 13811 w 114300"/>
                <a:gd name="connsiteY6" fmla="*/ 35719 h 85725"/>
                <a:gd name="connsiteX7" fmla="*/ 27146 w 114300"/>
                <a:gd name="connsiteY7" fmla="*/ 29051 h 85725"/>
                <a:gd name="connsiteX8" fmla="*/ 55721 w 114300"/>
                <a:gd name="connsiteY8" fmla="*/ 41434 h 85725"/>
                <a:gd name="connsiteX9" fmla="*/ 90011 w 114300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85725">
                  <a:moveTo>
                    <a:pt x="90011" y="7144"/>
                  </a:moveTo>
                  <a:cubicBezTo>
                    <a:pt x="90011" y="7144"/>
                    <a:pt x="103346" y="12859"/>
                    <a:pt x="110014" y="25241"/>
                  </a:cubicBezTo>
                  <a:cubicBezTo>
                    <a:pt x="116681" y="37624"/>
                    <a:pt x="113824" y="43339"/>
                    <a:pt x="108109" y="50006"/>
                  </a:cubicBezTo>
                  <a:cubicBezTo>
                    <a:pt x="102394" y="55721"/>
                    <a:pt x="98584" y="61436"/>
                    <a:pt x="90011" y="72866"/>
                  </a:cubicBezTo>
                  <a:cubicBezTo>
                    <a:pt x="82391" y="85249"/>
                    <a:pt x="38576" y="88106"/>
                    <a:pt x="31909" y="86201"/>
                  </a:cubicBezTo>
                  <a:cubicBezTo>
                    <a:pt x="25241" y="84296"/>
                    <a:pt x="7144" y="63341"/>
                    <a:pt x="7144" y="55721"/>
                  </a:cubicBezTo>
                  <a:cubicBezTo>
                    <a:pt x="7144" y="49054"/>
                    <a:pt x="10001" y="42386"/>
                    <a:pt x="13811" y="35719"/>
                  </a:cubicBezTo>
                  <a:cubicBezTo>
                    <a:pt x="17621" y="29051"/>
                    <a:pt x="27146" y="29051"/>
                    <a:pt x="27146" y="29051"/>
                  </a:cubicBezTo>
                  <a:cubicBezTo>
                    <a:pt x="27146" y="29051"/>
                    <a:pt x="33814" y="47149"/>
                    <a:pt x="55721" y="41434"/>
                  </a:cubicBezTo>
                  <a:cubicBezTo>
                    <a:pt x="77629" y="36671"/>
                    <a:pt x="95726" y="19526"/>
                    <a:pt x="90011" y="7144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7" name="Freeform: Shape 114">
              <a:extLst>
                <a:ext uri="{FF2B5EF4-FFF2-40B4-BE49-F238E27FC236}">
                  <a16:creationId xmlns:a16="http://schemas.microsoft.com/office/drawing/2014/main" id="{00AAA134-B811-4B5F-89D3-82677801DB1F}"/>
                </a:ext>
              </a:extLst>
            </p:cNvPr>
            <p:cNvSpPr/>
            <p:nvPr/>
          </p:nvSpPr>
          <p:spPr>
            <a:xfrm>
              <a:off x="11639687" y="3926503"/>
              <a:ext cx="104775" cy="219075"/>
            </a:xfrm>
            <a:custGeom>
              <a:avLst/>
              <a:gdLst>
                <a:gd name="connsiteX0" fmla="*/ 34766 w 104775"/>
                <a:gd name="connsiteY0" fmla="*/ 15948 h 219075"/>
                <a:gd name="connsiteX1" fmla="*/ 41434 w 104775"/>
                <a:gd name="connsiteY1" fmla="*/ 46428 h 219075"/>
                <a:gd name="connsiteX2" fmla="*/ 72866 w 104775"/>
                <a:gd name="connsiteY2" fmla="*/ 133105 h 219075"/>
                <a:gd name="connsiteX3" fmla="*/ 99536 w 104775"/>
                <a:gd name="connsiteY3" fmla="*/ 198828 h 219075"/>
                <a:gd name="connsiteX4" fmla="*/ 91916 w 104775"/>
                <a:gd name="connsiteY4" fmla="*/ 216925 h 219075"/>
                <a:gd name="connsiteX5" fmla="*/ 70961 w 104775"/>
                <a:gd name="connsiteY5" fmla="*/ 207400 h 219075"/>
                <a:gd name="connsiteX6" fmla="*/ 69056 w 104775"/>
                <a:gd name="connsiteY6" fmla="*/ 177873 h 219075"/>
                <a:gd name="connsiteX7" fmla="*/ 25241 w 104775"/>
                <a:gd name="connsiteY7" fmla="*/ 66430 h 219075"/>
                <a:gd name="connsiteX8" fmla="*/ 7144 w 104775"/>
                <a:gd name="connsiteY8" fmla="*/ 40713 h 219075"/>
                <a:gd name="connsiteX9" fmla="*/ 15716 w 104775"/>
                <a:gd name="connsiteY9" fmla="*/ 7375 h 219075"/>
                <a:gd name="connsiteX10" fmla="*/ 34766 w 104775"/>
                <a:gd name="connsiteY10" fmla="*/ 1594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219075">
                  <a:moveTo>
                    <a:pt x="34766" y="15948"/>
                  </a:moveTo>
                  <a:cubicBezTo>
                    <a:pt x="34766" y="15948"/>
                    <a:pt x="41434" y="40713"/>
                    <a:pt x="41434" y="46428"/>
                  </a:cubicBezTo>
                  <a:cubicBezTo>
                    <a:pt x="41434" y="52143"/>
                    <a:pt x="55721" y="86433"/>
                    <a:pt x="72866" y="133105"/>
                  </a:cubicBezTo>
                  <a:cubicBezTo>
                    <a:pt x="90011" y="180730"/>
                    <a:pt x="99536" y="192160"/>
                    <a:pt x="99536" y="198828"/>
                  </a:cubicBezTo>
                  <a:cubicBezTo>
                    <a:pt x="99536" y="206448"/>
                    <a:pt x="103346" y="211210"/>
                    <a:pt x="91916" y="216925"/>
                  </a:cubicBezTo>
                  <a:cubicBezTo>
                    <a:pt x="80486" y="222640"/>
                    <a:pt x="72866" y="216925"/>
                    <a:pt x="70961" y="207400"/>
                  </a:cubicBezTo>
                  <a:cubicBezTo>
                    <a:pt x="69056" y="197875"/>
                    <a:pt x="77629" y="206448"/>
                    <a:pt x="69056" y="177873"/>
                  </a:cubicBezTo>
                  <a:cubicBezTo>
                    <a:pt x="60484" y="149298"/>
                    <a:pt x="34766" y="78813"/>
                    <a:pt x="25241" y="66430"/>
                  </a:cubicBezTo>
                  <a:cubicBezTo>
                    <a:pt x="15716" y="54048"/>
                    <a:pt x="7144" y="55000"/>
                    <a:pt x="7144" y="40713"/>
                  </a:cubicBezTo>
                  <a:cubicBezTo>
                    <a:pt x="7144" y="27378"/>
                    <a:pt x="11906" y="11185"/>
                    <a:pt x="15716" y="7375"/>
                  </a:cubicBezTo>
                  <a:cubicBezTo>
                    <a:pt x="18574" y="5470"/>
                    <a:pt x="34766" y="15948"/>
                    <a:pt x="34766" y="15948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8" name="Freeform: Shape 115">
              <a:extLst>
                <a:ext uri="{FF2B5EF4-FFF2-40B4-BE49-F238E27FC236}">
                  <a16:creationId xmlns:a16="http://schemas.microsoft.com/office/drawing/2014/main" id="{699D12E0-2EF4-4852-A43A-3D4AD012FFD7}"/>
                </a:ext>
              </a:extLst>
            </p:cNvPr>
            <p:cNvSpPr/>
            <p:nvPr/>
          </p:nvSpPr>
          <p:spPr>
            <a:xfrm>
              <a:off x="11608151" y="3929134"/>
              <a:ext cx="85725" cy="228600"/>
            </a:xfrm>
            <a:custGeom>
              <a:avLst/>
              <a:gdLst>
                <a:gd name="connsiteX0" fmla="*/ 32012 w 85725"/>
                <a:gd name="connsiteY0" fmla="*/ 16175 h 228600"/>
                <a:gd name="connsiteX1" fmla="*/ 36775 w 85725"/>
                <a:gd name="connsiteY1" fmla="*/ 47607 h 228600"/>
                <a:gd name="connsiteX2" fmla="*/ 63445 w 85725"/>
                <a:gd name="connsiteY2" fmla="*/ 136190 h 228600"/>
                <a:gd name="connsiteX3" fmla="*/ 87257 w 85725"/>
                <a:gd name="connsiteY3" fmla="*/ 203817 h 228600"/>
                <a:gd name="connsiteX4" fmla="*/ 78685 w 85725"/>
                <a:gd name="connsiteY4" fmla="*/ 220962 h 228600"/>
                <a:gd name="connsiteX5" fmla="*/ 65350 w 85725"/>
                <a:gd name="connsiteY5" fmla="*/ 209532 h 228600"/>
                <a:gd name="connsiteX6" fmla="*/ 59635 w 85725"/>
                <a:gd name="connsiteY6" fmla="*/ 174290 h 228600"/>
                <a:gd name="connsiteX7" fmla="*/ 20582 w 85725"/>
                <a:gd name="connsiteY7" fmla="*/ 66657 h 228600"/>
                <a:gd name="connsiteX8" fmla="*/ 7247 w 85725"/>
                <a:gd name="connsiteY8" fmla="*/ 33320 h 228600"/>
                <a:gd name="connsiteX9" fmla="*/ 13915 w 85725"/>
                <a:gd name="connsiteY9" fmla="*/ 7602 h 228600"/>
                <a:gd name="connsiteX10" fmla="*/ 32012 w 85725"/>
                <a:gd name="connsiteY10" fmla="*/ 1617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228600">
                  <a:moveTo>
                    <a:pt x="32012" y="16175"/>
                  </a:moveTo>
                  <a:cubicBezTo>
                    <a:pt x="32012" y="16175"/>
                    <a:pt x="36775" y="40940"/>
                    <a:pt x="36775" y="47607"/>
                  </a:cubicBezTo>
                  <a:cubicBezTo>
                    <a:pt x="36775" y="53322"/>
                    <a:pt x="49157" y="88565"/>
                    <a:pt x="63445" y="136190"/>
                  </a:cubicBezTo>
                  <a:cubicBezTo>
                    <a:pt x="78685" y="184767"/>
                    <a:pt x="87257" y="196197"/>
                    <a:pt x="87257" y="203817"/>
                  </a:cubicBezTo>
                  <a:cubicBezTo>
                    <a:pt x="87257" y="211437"/>
                    <a:pt x="90115" y="217152"/>
                    <a:pt x="78685" y="220962"/>
                  </a:cubicBezTo>
                  <a:cubicBezTo>
                    <a:pt x="67255" y="225725"/>
                    <a:pt x="66302" y="219057"/>
                    <a:pt x="65350" y="209532"/>
                  </a:cubicBezTo>
                  <a:cubicBezTo>
                    <a:pt x="64397" y="200007"/>
                    <a:pt x="67255" y="202865"/>
                    <a:pt x="59635" y="174290"/>
                  </a:cubicBezTo>
                  <a:cubicBezTo>
                    <a:pt x="52967" y="145715"/>
                    <a:pt x="29155" y="79992"/>
                    <a:pt x="20582" y="66657"/>
                  </a:cubicBezTo>
                  <a:cubicBezTo>
                    <a:pt x="12010" y="53322"/>
                    <a:pt x="6295" y="46655"/>
                    <a:pt x="7247" y="33320"/>
                  </a:cubicBezTo>
                  <a:cubicBezTo>
                    <a:pt x="8200" y="19985"/>
                    <a:pt x="11057" y="11412"/>
                    <a:pt x="13915" y="7602"/>
                  </a:cubicBezTo>
                  <a:cubicBezTo>
                    <a:pt x="16772" y="4745"/>
                    <a:pt x="32012" y="16175"/>
                    <a:pt x="32012" y="16175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9" name="Freeform: Shape 116">
              <a:extLst>
                <a:ext uri="{FF2B5EF4-FFF2-40B4-BE49-F238E27FC236}">
                  <a16:creationId xmlns:a16="http://schemas.microsoft.com/office/drawing/2014/main" id="{4DA5B5E9-4D7E-4481-9170-425C0C3C21C1}"/>
                </a:ext>
              </a:extLst>
            </p:cNvPr>
            <p:cNvSpPr/>
            <p:nvPr/>
          </p:nvSpPr>
          <p:spPr>
            <a:xfrm>
              <a:off x="11569585" y="3902870"/>
              <a:ext cx="47625" cy="57150"/>
            </a:xfrm>
            <a:custGeom>
              <a:avLst/>
              <a:gdLst>
                <a:gd name="connsiteX0" fmla="*/ 36288 w 47625"/>
                <a:gd name="connsiteY0" fmla="*/ 7195 h 57150"/>
                <a:gd name="connsiteX1" fmla="*/ 44861 w 47625"/>
                <a:gd name="connsiteY1" fmla="*/ 29103 h 57150"/>
                <a:gd name="connsiteX2" fmla="*/ 37240 w 47625"/>
                <a:gd name="connsiteY2" fmla="*/ 52916 h 57150"/>
                <a:gd name="connsiteX3" fmla="*/ 17238 w 47625"/>
                <a:gd name="connsiteY3" fmla="*/ 43391 h 57150"/>
                <a:gd name="connsiteX4" fmla="*/ 10571 w 47625"/>
                <a:gd name="connsiteY4" fmla="*/ 13863 h 57150"/>
                <a:gd name="connsiteX5" fmla="*/ 36288 w 47625"/>
                <a:gd name="connsiteY5" fmla="*/ 719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36288" y="7195"/>
                  </a:moveTo>
                  <a:cubicBezTo>
                    <a:pt x="38193" y="6243"/>
                    <a:pt x="43908" y="18626"/>
                    <a:pt x="44861" y="29103"/>
                  </a:cubicBezTo>
                  <a:cubicBezTo>
                    <a:pt x="45813" y="40533"/>
                    <a:pt x="47718" y="49106"/>
                    <a:pt x="37240" y="52916"/>
                  </a:cubicBezTo>
                  <a:cubicBezTo>
                    <a:pt x="27715" y="56726"/>
                    <a:pt x="22953" y="59583"/>
                    <a:pt x="17238" y="43391"/>
                  </a:cubicBezTo>
                  <a:cubicBezTo>
                    <a:pt x="11523" y="27198"/>
                    <a:pt x="1998" y="21483"/>
                    <a:pt x="10571" y="13863"/>
                  </a:cubicBezTo>
                  <a:cubicBezTo>
                    <a:pt x="20096" y="7195"/>
                    <a:pt x="36288" y="7195"/>
                    <a:pt x="36288" y="7195"/>
                  </a:cubicBezTo>
                  <a:close/>
                </a:path>
              </a:pathLst>
            </a:custGeom>
            <a:solidFill>
              <a:srgbClr val="A1B4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0" name="Freeform: Shape 117">
              <a:extLst>
                <a:ext uri="{FF2B5EF4-FFF2-40B4-BE49-F238E27FC236}">
                  <a16:creationId xmlns:a16="http://schemas.microsoft.com/office/drawing/2014/main" id="{C12EC635-1706-43E1-B849-0B9EE1FC0C89}"/>
                </a:ext>
              </a:extLst>
            </p:cNvPr>
            <p:cNvSpPr/>
            <p:nvPr/>
          </p:nvSpPr>
          <p:spPr>
            <a:xfrm>
              <a:off x="11578606" y="3931003"/>
              <a:ext cx="76200" cy="200025"/>
            </a:xfrm>
            <a:custGeom>
              <a:avLst/>
              <a:gdLst>
                <a:gd name="connsiteX0" fmla="*/ 32030 w 76200"/>
                <a:gd name="connsiteY0" fmla="*/ 15258 h 200025"/>
                <a:gd name="connsiteX1" fmla="*/ 34887 w 76200"/>
                <a:gd name="connsiteY1" fmla="*/ 43833 h 200025"/>
                <a:gd name="connsiteX2" fmla="*/ 56794 w 76200"/>
                <a:gd name="connsiteY2" fmla="*/ 124795 h 200025"/>
                <a:gd name="connsiteX3" fmla="*/ 75844 w 76200"/>
                <a:gd name="connsiteY3" fmla="*/ 185755 h 200025"/>
                <a:gd name="connsiteX4" fmla="*/ 67272 w 76200"/>
                <a:gd name="connsiteY4" fmla="*/ 200995 h 200025"/>
                <a:gd name="connsiteX5" fmla="*/ 54890 w 76200"/>
                <a:gd name="connsiteY5" fmla="*/ 190518 h 200025"/>
                <a:gd name="connsiteX6" fmla="*/ 51080 w 76200"/>
                <a:gd name="connsiteY6" fmla="*/ 159085 h 200025"/>
                <a:gd name="connsiteX7" fmla="*/ 18694 w 76200"/>
                <a:gd name="connsiteY7" fmla="*/ 60978 h 200025"/>
                <a:gd name="connsiteX8" fmla="*/ 7264 w 76200"/>
                <a:gd name="connsiteY8" fmla="*/ 30498 h 200025"/>
                <a:gd name="connsiteX9" fmla="*/ 14885 w 76200"/>
                <a:gd name="connsiteY9" fmla="*/ 7637 h 200025"/>
                <a:gd name="connsiteX10" fmla="*/ 32030 w 76200"/>
                <a:gd name="connsiteY10" fmla="*/ 15258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200025">
                  <a:moveTo>
                    <a:pt x="32030" y="15258"/>
                  </a:moveTo>
                  <a:cubicBezTo>
                    <a:pt x="32030" y="15258"/>
                    <a:pt x="35840" y="38118"/>
                    <a:pt x="34887" y="43833"/>
                  </a:cubicBezTo>
                  <a:cubicBezTo>
                    <a:pt x="33935" y="49548"/>
                    <a:pt x="44412" y="80980"/>
                    <a:pt x="56794" y="124795"/>
                  </a:cubicBezTo>
                  <a:cubicBezTo>
                    <a:pt x="68225" y="168610"/>
                    <a:pt x="75844" y="180040"/>
                    <a:pt x="75844" y="185755"/>
                  </a:cubicBezTo>
                  <a:cubicBezTo>
                    <a:pt x="75844" y="192423"/>
                    <a:pt x="77750" y="197185"/>
                    <a:pt x="67272" y="200995"/>
                  </a:cubicBezTo>
                  <a:cubicBezTo>
                    <a:pt x="56794" y="204805"/>
                    <a:pt x="55842" y="199090"/>
                    <a:pt x="54890" y="190518"/>
                  </a:cubicBezTo>
                  <a:cubicBezTo>
                    <a:pt x="53937" y="181945"/>
                    <a:pt x="56794" y="184803"/>
                    <a:pt x="51080" y="159085"/>
                  </a:cubicBezTo>
                  <a:cubicBezTo>
                    <a:pt x="45365" y="133368"/>
                    <a:pt x="26315" y="73360"/>
                    <a:pt x="18694" y="60978"/>
                  </a:cubicBezTo>
                  <a:cubicBezTo>
                    <a:pt x="11075" y="48595"/>
                    <a:pt x="6312" y="42880"/>
                    <a:pt x="7264" y="30498"/>
                  </a:cubicBezTo>
                  <a:cubicBezTo>
                    <a:pt x="9169" y="18115"/>
                    <a:pt x="12027" y="10495"/>
                    <a:pt x="14885" y="7637"/>
                  </a:cubicBezTo>
                  <a:cubicBezTo>
                    <a:pt x="17742" y="4780"/>
                    <a:pt x="32030" y="15258"/>
                    <a:pt x="32030" y="15258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1" name="Freeform: Shape 118">
              <a:extLst>
                <a:ext uri="{FF2B5EF4-FFF2-40B4-BE49-F238E27FC236}">
                  <a16:creationId xmlns:a16="http://schemas.microsoft.com/office/drawing/2014/main" id="{4D1AB8AF-2CE2-4FB6-A82A-0CD629505C4F}"/>
                </a:ext>
              </a:extLst>
            </p:cNvPr>
            <p:cNvSpPr/>
            <p:nvPr/>
          </p:nvSpPr>
          <p:spPr>
            <a:xfrm>
              <a:off x="11551022" y="3881908"/>
              <a:ext cx="47625" cy="57150"/>
            </a:xfrm>
            <a:custGeom>
              <a:avLst/>
              <a:gdLst>
                <a:gd name="connsiteX0" fmla="*/ 37706 w 47625"/>
                <a:gd name="connsiteY0" fmla="*/ 7203 h 57150"/>
                <a:gd name="connsiteX1" fmla="*/ 44374 w 47625"/>
                <a:gd name="connsiteY1" fmla="*/ 30063 h 57150"/>
                <a:gd name="connsiteX2" fmla="*/ 34849 w 47625"/>
                <a:gd name="connsiteY2" fmla="*/ 52923 h 57150"/>
                <a:gd name="connsiteX3" fmla="*/ 15799 w 47625"/>
                <a:gd name="connsiteY3" fmla="*/ 41493 h 57150"/>
                <a:gd name="connsiteX4" fmla="*/ 11036 w 47625"/>
                <a:gd name="connsiteY4" fmla="*/ 11966 h 57150"/>
                <a:gd name="connsiteX5" fmla="*/ 37706 w 47625"/>
                <a:gd name="connsiteY5" fmla="*/ 72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37706" y="7203"/>
                  </a:moveTo>
                  <a:cubicBezTo>
                    <a:pt x="39611" y="7203"/>
                    <a:pt x="44374" y="18633"/>
                    <a:pt x="44374" y="30063"/>
                  </a:cubicBezTo>
                  <a:cubicBezTo>
                    <a:pt x="44374" y="41493"/>
                    <a:pt x="45326" y="50066"/>
                    <a:pt x="34849" y="52923"/>
                  </a:cubicBezTo>
                  <a:cubicBezTo>
                    <a:pt x="24371" y="55781"/>
                    <a:pt x="20561" y="58638"/>
                    <a:pt x="15799" y="41493"/>
                  </a:cubicBezTo>
                  <a:cubicBezTo>
                    <a:pt x="11989" y="24348"/>
                    <a:pt x="1511" y="17681"/>
                    <a:pt x="11036" y="11966"/>
                  </a:cubicBezTo>
                  <a:cubicBezTo>
                    <a:pt x="21514" y="6251"/>
                    <a:pt x="37706" y="7203"/>
                    <a:pt x="37706" y="7203"/>
                  </a:cubicBezTo>
                  <a:close/>
                </a:path>
              </a:pathLst>
            </a:custGeom>
            <a:solidFill>
              <a:srgbClr val="A1B4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2" name="Freeform: Shape 119">
              <a:extLst>
                <a:ext uri="{FF2B5EF4-FFF2-40B4-BE49-F238E27FC236}">
                  <a16:creationId xmlns:a16="http://schemas.microsoft.com/office/drawing/2014/main" id="{66B88E07-78F9-4F6F-92F7-526E3225D87C}"/>
                </a:ext>
              </a:extLst>
            </p:cNvPr>
            <p:cNvSpPr/>
            <p:nvPr/>
          </p:nvSpPr>
          <p:spPr>
            <a:xfrm>
              <a:off x="11556812" y="3911036"/>
              <a:ext cx="66675" cy="200025"/>
            </a:xfrm>
            <a:custGeom>
              <a:avLst/>
              <a:gdLst>
                <a:gd name="connsiteX0" fmla="*/ 33821 w 66675"/>
                <a:gd name="connsiteY0" fmla="*/ 16175 h 200025"/>
                <a:gd name="connsiteX1" fmla="*/ 33821 w 66675"/>
                <a:gd name="connsiteY1" fmla="*/ 43797 h 200025"/>
                <a:gd name="connsiteX2" fmla="*/ 47156 w 66675"/>
                <a:gd name="connsiteY2" fmla="*/ 122855 h 200025"/>
                <a:gd name="connsiteX3" fmla="*/ 60491 w 66675"/>
                <a:gd name="connsiteY3" fmla="*/ 182862 h 200025"/>
                <a:gd name="connsiteX4" fmla="*/ 50014 w 66675"/>
                <a:gd name="connsiteY4" fmla="*/ 197150 h 200025"/>
                <a:gd name="connsiteX5" fmla="*/ 38584 w 66675"/>
                <a:gd name="connsiteY5" fmla="*/ 185720 h 200025"/>
                <a:gd name="connsiteX6" fmla="*/ 38584 w 66675"/>
                <a:gd name="connsiteY6" fmla="*/ 155240 h 200025"/>
                <a:gd name="connsiteX7" fmla="*/ 15724 w 66675"/>
                <a:gd name="connsiteY7" fmla="*/ 59037 h 200025"/>
                <a:gd name="connsiteX8" fmla="*/ 8104 w 66675"/>
                <a:gd name="connsiteY8" fmla="*/ 28557 h 200025"/>
                <a:gd name="connsiteX9" fmla="*/ 17629 w 66675"/>
                <a:gd name="connsiteY9" fmla="*/ 7602 h 200025"/>
                <a:gd name="connsiteX10" fmla="*/ 33821 w 66675"/>
                <a:gd name="connsiteY10" fmla="*/ 161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200025">
                  <a:moveTo>
                    <a:pt x="33821" y="16175"/>
                  </a:moveTo>
                  <a:cubicBezTo>
                    <a:pt x="33821" y="16175"/>
                    <a:pt x="35726" y="38082"/>
                    <a:pt x="33821" y="43797"/>
                  </a:cubicBezTo>
                  <a:cubicBezTo>
                    <a:pt x="32869" y="48560"/>
                    <a:pt x="39536" y="79992"/>
                    <a:pt x="47156" y="122855"/>
                  </a:cubicBezTo>
                  <a:cubicBezTo>
                    <a:pt x="54776" y="165717"/>
                    <a:pt x="61444" y="177147"/>
                    <a:pt x="60491" y="182862"/>
                  </a:cubicBezTo>
                  <a:cubicBezTo>
                    <a:pt x="59539" y="189530"/>
                    <a:pt x="61444" y="194292"/>
                    <a:pt x="50014" y="197150"/>
                  </a:cubicBezTo>
                  <a:cubicBezTo>
                    <a:pt x="38584" y="200007"/>
                    <a:pt x="38584" y="194292"/>
                    <a:pt x="38584" y="185720"/>
                  </a:cubicBezTo>
                  <a:cubicBezTo>
                    <a:pt x="38584" y="177147"/>
                    <a:pt x="40489" y="180957"/>
                    <a:pt x="38584" y="155240"/>
                  </a:cubicBezTo>
                  <a:cubicBezTo>
                    <a:pt x="35726" y="129522"/>
                    <a:pt x="22391" y="71420"/>
                    <a:pt x="15724" y="59037"/>
                  </a:cubicBezTo>
                  <a:cubicBezTo>
                    <a:pt x="9056" y="46655"/>
                    <a:pt x="5246" y="39987"/>
                    <a:pt x="8104" y="28557"/>
                  </a:cubicBezTo>
                  <a:cubicBezTo>
                    <a:pt x="10961" y="17127"/>
                    <a:pt x="14771" y="10460"/>
                    <a:pt x="17629" y="7602"/>
                  </a:cubicBezTo>
                  <a:cubicBezTo>
                    <a:pt x="20486" y="4745"/>
                    <a:pt x="33821" y="16175"/>
                    <a:pt x="33821" y="16175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3" name="Freeform: Shape 120">
              <a:extLst>
                <a:ext uri="{FF2B5EF4-FFF2-40B4-BE49-F238E27FC236}">
                  <a16:creationId xmlns:a16="http://schemas.microsoft.com/office/drawing/2014/main" id="{460FEAE1-FBF8-4209-918D-95172684EB3E}"/>
                </a:ext>
              </a:extLst>
            </p:cNvPr>
            <p:cNvSpPr/>
            <p:nvPr/>
          </p:nvSpPr>
          <p:spPr>
            <a:xfrm>
              <a:off x="11534829" y="3848678"/>
              <a:ext cx="95250" cy="104775"/>
            </a:xfrm>
            <a:custGeom>
              <a:avLst/>
              <a:gdLst>
                <a:gd name="connsiteX0" fmla="*/ 67234 w 95250"/>
                <a:gd name="connsiteY0" fmla="*/ 89963 h 104775"/>
                <a:gd name="connsiteX1" fmla="*/ 91046 w 95250"/>
                <a:gd name="connsiteY1" fmla="*/ 51863 h 104775"/>
                <a:gd name="connsiteX2" fmla="*/ 81521 w 95250"/>
                <a:gd name="connsiteY2" fmla="*/ 10905 h 104775"/>
                <a:gd name="connsiteX3" fmla="*/ 23419 w 95250"/>
                <a:gd name="connsiteY3" fmla="*/ 8048 h 104775"/>
                <a:gd name="connsiteX4" fmla="*/ 7226 w 95250"/>
                <a:gd name="connsiteY4" fmla="*/ 26145 h 104775"/>
                <a:gd name="connsiteX5" fmla="*/ 13894 w 95250"/>
                <a:gd name="connsiteY5" fmla="*/ 53768 h 104775"/>
                <a:gd name="connsiteX6" fmla="*/ 13894 w 95250"/>
                <a:gd name="connsiteY6" fmla="*/ 80438 h 104775"/>
                <a:gd name="connsiteX7" fmla="*/ 45326 w 95250"/>
                <a:gd name="connsiteY7" fmla="*/ 105203 h 104775"/>
                <a:gd name="connsiteX8" fmla="*/ 67234 w 95250"/>
                <a:gd name="connsiteY8" fmla="*/ 8996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67234" y="89963"/>
                  </a:moveTo>
                  <a:cubicBezTo>
                    <a:pt x="89141" y="75675"/>
                    <a:pt x="92951" y="65198"/>
                    <a:pt x="91046" y="51863"/>
                  </a:cubicBezTo>
                  <a:cubicBezTo>
                    <a:pt x="88189" y="34718"/>
                    <a:pt x="92951" y="17573"/>
                    <a:pt x="81521" y="10905"/>
                  </a:cubicBezTo>
                  <a:cubicBezTo>
                    <a:pt x="69139" y="4238"/>
                    <a:pt x="30086" y="12810"/>
                    <a:pt x="23419" y="8048"/>
                  </a:cubicBezTo>
                  <a:cubicBezTo>
                    <a:pt x="16751" y="3285"/>
                    <a:pt x="8179" y="18525"/>
                    <a:pt x="7226" y="26145"/>
                  </a:cubicBezTo>
                  <a:cubicBezTo>
                    <a:pt x="6274" y="33765"/>
                    <a:pt x="13894" y="43290"/>
                    <a:pt x="13894" y="53768"/>
                  </a:cubicBezTo>
                  <a:cubicBezTo>
                    <a:pt x="12941" y="64245"/>
                    <a:pt x="8179" y="69008"/>
                    <a:pt x="13894" y="80438"/>
                  </a:cubicBezTo>
                  <a:cubicBezTo>
                    <a:pt x="19609" y="91868"/>
                    <a:pt x="30086" y="108060"/>
                    <a:pt x="45326" y="105203"/>
                  </a:cubicBezTo>
                  <a:cubicBezTo>
                    <a:pt x="59614" y="101393"/>
                    <a:pt x="60566" y="94725"/>
                    <a:pt x="67234" y="89963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4" name="Freeform: Shape 121">
              <a:extLst>
                <a:ext uri="{FF2B5EF4-FFF2-40B4-BE49-F238E27FC236}">
                  <a16:creationId xmlns:a16="http://schemas.microsoft.com/office/drawing/2014/main" id="{D429E5D7-A140-4B83-A82B-A4349891CD29}"/>
                </a:ext>
              </a:extLst>
            </p:cNvPr>
            <p:cNvSpPr/>
            <p:nvPr/>
          </p:nvSpPr>
          <p:spPr>
            <a:xfrm>
              <a:off x="11753703" y="4083777"/>
              <a:ext cx="66675" cy="104775"/>
            </a:xfrm>
            <a:custGeom>
              <a:avLst/>
              <a:gdLst>
                <a:gd name="connsiteX0" fmla="*/ 47433 w 66675"/>
                <a:gd name="connsiteY0" fmla="*/ 7264 h 104775"/>
                <a:gd name="connsiteX1" fmla="*/ 55053 w 66675"/>
                <a:gd name="connsiteY1" fmla="*/ 19647 h 104775"/>
                <a:gd name="connsiteX2" fmla="*/ 50290 w 66675"/>
                <a:gd name="connsiteY2" fmla="*/ 51079 h 104775"/>
                <a:gd name="connsiteX3" fmla="*/ 56958 w 66675"/>
                <a:gd name="connsiteY3" fmla="*/ 86322 h 104775"/>
                <a:gd name="connsiteX4" fmla="*/ 51243 w 66675"/>
                <a:gd name="connsiteY4" fmla="*/ 103466 h 104775"/>
                <a:gd name="connsiteX5" fmla="*/ 29335 w 66675"/>
                <a:gd name="connsiteY5" fmla="*/ 100609 h 104775"/>
                <a:gd name="connsiteX6" fmla="*/ 16953 w 66675"/>
                <a:gd name="connsiteY6" fmla="*/ 78701 h 104775"/>
                <a:gd name="connsiteX7" fmla="*/ 17905 w 66675"/>
                <a:gd name="connsiteY7" fmla="*/ 45364 h 104775"/>
                <a:gd name="connsiteX8" fmla="*/ 11238 w 66675"/>
                <a:gd name="connsiteY8" fmla="*/ 21551 h 104775"/>
                <a:gd name="connsiteX9" fmla="*/ 47433 w 66675"/>
                <a:gd name="connsiteY9" fmla="*/ 72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04775">
                  <a:moveTo>
                    <a:pt x="47433" y="7264"/>
                  </a:moveTo>
                  <a:cubicBezTo>
                    <a:pt x="48385" y="6312"/>
                    <a:pt x="51243" y="11074"/>
                    <a:pt x="55053" y="19647"/>
                  </a:cubicBezTo>
                  <a:cubicBezTo>
                    <a:pt x="58863" y="28219"/>
                    <a:pt x="50290" y="44412"/>
                    <a:pt x="50290" y="51079"/>
                  </a:cubicBezTo>
                  <a:cubicBezTo>
                    <a:pt x="50290" y="57747"/>
                    <a:pt x="53147" y="80607"/>
                    <a:pt x="56958" y="86322"/>
                  </a:cubicBezTo>
                  <a:cubicBezTo>
                    <a:pt x="60768" y="91084"/>
                    <a:pt x="62672" y="104419"/>
                    <a:pt x="51243" y="103466"/>
                  </a:cubicBezTo>
                  <a:cubicBezTo>
                    <a:pt x="39813" y="103466"/>
                    <a:pt x="36003" y="100609"/>
                    <a:pt x="29335" y="100609"/>
                  </a:cubicBezTo>
                  <a:cubicBezTo>
                    <a:pt x="22668" y="100609"/>
                    <a:pt x="11238" y="92989"/>
                    <a:pt x="16953" y="78701"/>
                  </a:cubicBezTo>
                  <a:cubicBezTo>
                    <a:pt x="22668" y="64414"/>
                    <a:pt x="22668" y="52984"/>
                    <a:pt x="17905" y="45364"/>
                  </a:cubicBezTo>
                  <a:cubicBezTo>
                    <a:pt x="13143" y="36791"/>
                    <a:pt x="760" y="27266"/>
                    <a:pt x="11238" y="21551"/>
                  </a:cubicBezTo>
                  <a:cubicBezTo>
                    <a:pt x="20763" y="13932"/>
                    <a:pt x="29335" y="13932"/>
                    <a:pt x="47433" y="7264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5" name="Freeform: Shape 122">
              <a:extLst>
                <a:ext uri="{FF2B5EF4-FFF2-40B4-BE49-F238E27FC236}">
                  <a16:creationId xmlns:a16="http://schemas.microsoft.com/office/drawing/2014/main" id="{61E60CCA-9FB7-4675-B1FA-AB77E9552BD3}"/>
                </a:ext>
              </a:extLst>
            </p:cNvPr>
            <p:cNvSpPr/>
            <p:nvPr/>
          </p:nvSpPr>
          <p:spPr>
            <a:xfrm>
              <a:off x="11765623" y="4179725"/>
              <a:ext cx="47625" cy="76200"/>
            </a:xfrm>
            <a:custGeom>
              <a:avLst/>
              <a:gdLst>
                <a:gd name="connsiteX0" fmla="*/ 34560 w 47625"/>
                <a:gd name="connsiteY0" fmla="*/ 9423 h 76200"/>
                <a:gd name="connsiteX1" fmla="*/ 45990 w 47625"/>
                <a:gd name="connsiteY1" fmla="*/ 11328 h 76200"/>
                <a:gd name="connsiteX2" fmla="*/ 45038 w 47625"/>
                <a:gd name="connsiteY2" fmla="*/ 29426 h 76200"/>
                <a:gd name="connsiteX3" fmla="*/ 36465 w 47625"/>
                <a:gd name="connsiteY3" fmla="*/ 47523 h 76200"/>
                <a:gd name="connsiteX4" fmla="*/ 30750 w 47625"/>
                <a:gd name="connsiteY4" fmla="*/ 68478 h 76200"/>
                <a:gd name="connsiteX5" fmla="*/ 18368 w 47625"/>
                <a:gd name="connsiteY5" fmla="*/ 70383 h 76200"/>
                <a:gd name="connsiteX6" fmla="*/ 15510 w 47625"/>
                <a:gd name="connsiteY6" fmla="*/ 49428 h 76200"/>
                <a:gd name="connsiteX7" fmla="*/ 8843 w 47625"/>
                <a:gd name="connsiteY7" fmla="*/ 10376 h 76200"/>
                <a:gd name="connsiteX8" fmla="*/ 34560 w 47625"/>
                <a:gd name="connsiteY8" fmla="*/ 942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76200">
                  <a:moveTo>
                    <a:pt x="34560" y="9423"/>
                  </a:moveTo>
                  <a:cubicBezTo>
                    <a:pt x="34560" y="9423"/>
                    <a:pt x="43133" y="8471"/>
                    <a:pt x="45990" y="11328"/>
                  </a:cubicBezTo>
                  <a:cubicBezTo>
                    <a:pt x="48848" y="14186"/>
                    <a:pt x="46943" y="24663"/>
                    <a:pt x="45038" y="29426"/>
                  </a:cubicBezTo>
                  <a:cubicBezTo>
                    <a:pt x="42180" y="33236"/>
                    <a:pt x="39323" y="37998"/>
                    <a:pt x="36465" y="47523"/>
                  </a:cubicBezTo>
                  <a:cubicBezTo>
                    <a:pt x="33608" y="57048"/>
                    <a:pt x="37418" y="63716"/>
                    <a:pt x="30750" y="68478"/>
                  </a:cubicBezTo>
                  <a:cubicBezTo>
                    <a:pt x="24083" y="73241"/>
                    <a:pt x="18368" y="75146"/>
                    <a:pt x="18368" y="70383"/>
                  </a:cubicBezTo>
                  <a:cubicBezTo>
                    <a:pt x="17415" y="65621"/>
                    <a:pt x="13605" y="60858"/>
                    <a:pt x="15510" y="49428"/>
                  </a:cubicBezTo>
                  <a:cubicBezTo>
                    <a:pt x="17415" y="37998"/>
                    <a:pt x="2175" y="17996"/>
                    <a:pt x="8843" y="10376"/>
                  </a:cubicBezTo>
                  <a:cubicBezTo>
                    <a:pt x="13605" y="3708"/>
                    <a:pt x="34560" y="9423"/>
                    <a:pt x="34560" y="9423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6" name="Freeform: Shape 123">
              <a:extLst>
                <a:ext uri="{FF2B5EF4-FFF2-40B4-BE49-F238E27FC236}">
                  <a16:creationId xmlns:a16="http://schemas.microsoft.com/office/drawing/2014/main" id="{433DBC18-C4E9-41F2-BF2C-54C4AF8AF160}"/>
                </a:ext>
              </a:extLst>
            </p:cNvPr>
            <p:cNvSpPr/>
            <p:nvPr/>
          </p:nvSpPr>
          <p:spPr>
            <a:xfrm>
              <a:off x="11708103" y="4135928"/>
              <a:ext cx="47625" cy="66675"/>
            </a:xfrm>
            <a:custGeom>
              <a:avLst/>
              <a:gdLst>
                <a:gd name="connsiteX0" fmla="*/ 24453 w 47625"/>
                <a:gd name="connsiteY0" fmla="*/ 10359 h 66675"/>
                <a:gd name="connsiteX1" fmla="*/ 35883 w 47625"/>
                <a:gd name="connsiteY1" fmla="*/ 8453 h 66675"/>
                <a:gd name="connsiteX2" fmla="*/ 35883 w 47625"/>
                <a:gd name="connsiteY2" fmla="*/ 22741 h 66675"/>
                <a:gd name="connsiteX3" fmla="*/ 39693 w 47625"/>
                <a:gd name="connsiteY3" fmla="*/ 42743 h 66675"/>
                <a:gd name="connsiteX4" fmla="*/ 49218 w 47625"/>
                <a:gd name="connsiteY4" fmla="*/ 56078 h 66675"/>
                <a:gd name="connsiteX5" fmla="*/ 38740 w 47625"/>
                <a:gd name="connsiteY5" fmla="*/ 64651 h 66675"/>
                <a:gd name="connsiteX6" fmla="*/ 25405 w 47625"/>
                <a:gd name="connsiteY6" fmla="*/ 59888 h 66675"/>
                <a:gd name="connsiteX7" fmla="*/ 7308 w 47625"/>
                <a:gd name="connsiteY7" fmla="*/ 14168 h 66675"/>
                <a:gd name="connsiteX8" fmla="*/ 24453 w 47625"/>
                <a:gd name="connsiteY8" fmla="*/ 103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66675">
                  <a:moveTo>
                    <a:pt x="24453" y="10359"/>
                  </a:moveTo>
                  <a:cubicBezTo>
                    <a:pt x="24453" y="10359"/>
                    <a:pt x="32072" y="4643"/>
                    <a:pt x="35883" y="8453"/>
                  </a:cubicBezTo>
                  <a:cubicBezTo>
                    <a:pt x="42550" y="15121"/>
                    <a:pt x="34930" y="17978"/>
                    <a:pt x="35883" y="22741"/>
                  </a:cubicBezTo>
                  <a:cubicBezTo>
                    <a:pt x="35883" y="27503"/>
                    <a:pt x="37788" y="37981"/>
                    <a:pt x="39693" y="42743"/>
                  </a:cubicBezTo>
                  <a:cubicBezTo>
                    <a:pt x="43503" y="51316"/>
                    <a:pt x="48265" y="51316"/>
                    <a:pt x="49218" y="56078"/>
                  </a:cubicBezTo>
                  <a:cubicBezTo>
                    <a:pt x="51122" y="62746"/>
                    <a:pt x="45408" y="62746"/>
                    <a:pt x="38740" y="64651"/>
                  </a:cubicBezTo>
                  <a:cubicBezTo>
                    <a:pt x="32072" y="66556"/>
                    <a:pt x="26358" y="71318"/>
                    <a:pt x="25405" y="59888"/>
                  </a:cubicBezTo>
                  <a:cubicBezTo>
                    <a:pt x="20643" y="25599"/>
                    <a:pt x="5403" y="21788"/>
                    <a:pt x="7308" y="14168"/>
                  </a:cubicBezTo>
                  <a:cubicBezTo>
                    <a:pt x="8260" y="7501"/>
                    <a:pt x="20643" y="13216"/>
                    <a:pt x="24453" y="10359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7" name="Freeform: Shape 124">
              <a:extLst>
                <a:ext uri="{FF2B5EF4-FFF2-40B4-BE49-F238E27FC236}">
                  <a16:creationId xmlns:a16="http://schemas.microsoft.com/office/drawing/2014/main" id="{91E9DD6A-C657-41C2-B042-C663673D9C8B}"/>
                </a:ext>
              </a:extLst>
            </p:cNvPr>
            <p:cNvSpPr/>
            <p:nvPr/>
          </p:nvSpPr>
          <p:spPr>
            <a:xfrm>
              <a:off x="11666308" y="4141643"/>
              <a:ext cx="47625" cy="66675"/>
            </a:xfrm>
            <a:custGeom>
              <a:avLst/>
              <a:gdLst>
                <a:gd name="connsiteX0" fmla="*/ 22432 w 47625"/>
                <a:gd name="connsiteY0" fmla="*/ 10359 h 66675"/>
                <a:gd name="connsiteX1" fmla="*/ 31957 w 47625"/>
                <a:gd name="connsiteY1" fmla="*/ 8453 h 66675"/>
                <a:gd name="connsiteX2" fmla="*/ 31957 w 47625"/>
                <a:gd name="connsiteY2" fmla="*/ 22741 h 66675"/>
                <a:gd name="connsiteX3" fmla="*/ 35767 w 47625"/>
                <a:gd name="connsiteY3" fmla="*/ 42743 h 66675"/>
                <a:gd name="connsiteX4" fmla="*/ 44340 w 47625"/>
                <a:gd name="connsiteY4" fmla="*/ 56078 h 66675"/>
                <a:gd name="connsiteX5" fmla="*/ 35767 w 47625"/>
                <a:gd name="connsiteY5" fmla="*/ 64651 h 66675"/>
                <a:gd name="connsiteX6" fmla="*/ 24337 w 47625"/>
                <a:gd name="connsiteY6" fmla="*/ 59888 h 66675"/>
                <a:gd name="connsiteX7" fmla="*/ 7192 w 47625"/>
                <a:gd name="connsiteY7" fmla="*/ 14168 h 66675"/>
                <a:gd name="connsiteX8" fmla="*/ 22432 w 47625"/>
                <a:gd name="connsiteY8" fmla="*/ 103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66675">
                  <a:moveTo>
                    <a:pt x="22432" y="10359"/>
                  </a:moveTo>
                  <a:cubicBezTo>
                    <a:pt x="22432" y="10359"/>
                    <a:pt x="28147" y="4643"/>
                    <a:pt x="31957" y="8453"/>
                  </a:cubicBezTo>
                  <a:cubicBezTo>
                    <a:pt x="37672" y="15121"/>
                    <a:pt x="31957" y="17978"/>
                    <a:pt x="31957" y="22741"/>
                  </a:cubicBezTo>
                  <a:cubicBezTo>
                    <a:pt x="32910" y="27503"/>
                    <a:pt x="33862" y="37981"/>
                    <a:pt x="35767" y="42743"/>
                  </a:cubicBezTo>
                  <a:cubicBezTo>
                    <a:pt x="38625" y="51316"/>
                    <a:pt x="43387" y="52268"/>
                    <a:pt x="44340" y="56078"/>
                  </a:cubicBezTo>
                  <a:cubicBezTo>
                    <a:pt x="46245" y="62746"/>
                    <a:pt x="41482" y="62746"/>
                    <a:pt x="35767" y="64651"/>
                  </a:cubicBezTo>
                  <a:cubicBezTo>
                    <a:pt x="30052" y="66556"/>
                    <a:pt x="26242" y="71318"/>
                    <a:pt x="24337" y="59888"/>
                  </a:cubicBezTo>
                  <a:cubicBezTo>
                    <a:pt x="19575" y="25598"/>
                    <a:pt x="6240" y="21788"/>
                    <a:pt x="7192" y="14168"/>
                  </a:cubicBezTo>
                  <a:cubicBezTo>
                    <a:pt x="9097" y="6548"/>
                    <a:pt x="19575" y="13216"/>
                    <a:pt x="22432" y="10359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8" name="Freeform: Shape 125">
              <a:extLst>
                <a:ext uri="{FF2B5EF4-FFF2-40B4-BE49-F238E27FC236}">
                  <a16:creationId xmlns:a16="http://schemas.microsoft.com/office/drawing/2014/main" id="{2C243A0E-68A0-4844-BEF2-7131889F6973}"/>
                </a:ext>
              </a:extLst>
            </p:cNvPr>
            <p:cNvSpPr/>
            <p:nvPr/>
          </p:nvSpPr>
          <p:spPr>
            <a:xfrm>
              <a:off x="11626154" y="4125282"/>
              <a:ext cx="47625" cy="66675"/>
            </a:xfrm>
            <a:custGeom>
              <a:avLst/>
              <a:gdLst>
                <a:gd name="connsiteX0" fmla="*/ 21629 w 47625"/>
                <a:gd name="connsiteY0" fmla="*/ 9574 h 66675"/>
                <a:gd name="connsiteX1" fmla="*/ 30202 w 47625"/>
                <a:gd name="connsiteY1" fmla="*/ 8621 h 66675"/>
                <a:gd name="connsiteX2" fmla="*/ 30202 w 47625"/>
                <a:gd name="connsiteY2" fmla="*/ 21956 h 66675"/>
                <a:gd name="connsiteX3" fmla="*/ 33059 w 47625"/>
                <a:gd name="connsiteY3" fmla="*/ 41959 h 66675"/>
                <a:gd name="connsiteX4" fmla="*/ 40679 w 47625"/>
                <a:gd name="connsiteY4" fmla="*/ 55294 h 66675"/>
                <a:gd name="connsiteX5" fmla="*/ 32107 w 47625"/>
                <a:gd name="connsiteY5" fmla="*/ 62914 h 66675"/>
                <a:gd name="connsiteX6" fmla="*/ 21629 w 47625"/>
                <a:gd name="connsiteY6" fmla="*/ 57199 h 66675"/>
                <a:gd name="connsiteX7" fmla="*/ 7342 w 47625"/>
                <a:gd name="connsiteY7" fmla="*/ 12431 h 66675"/>
                <a:gd name="connsiteX8" fmla="*/ 21629 w 47625"/>
                <a:gd name="connsiteY8" fmla="*/ 95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66675">
                  <a:moveTo>
                    <a:pt x="21629" y="9574"/>
                  </a:moveTo>
                  <a:cubicBezTo>
                    <a:pt x="21629" y="9574"/>
                    <a:pt x="27344" y="4811"/>
                    <a:pt x="30202" y="8621"/>
                  </a:cubicBezTo>
                  <a:cubicBezTo>
                    <a:pt x="35917" y="15289"/>
                    <a:pt x="29249" y="17194"/>
                    <a:pt x="30202" y="21956"/>
                  </a:cubicBezTo>
                  <a:cubicBezTo>
                    <a:pt x="30202" y="26719"/>
                    <a:pt x="31154" y="36244"/>
                    <a:pt x="33059" y="41959"/>
                  </a:cubicBezTo>
                  <a:cubicBezTo>
                    <a:pt x="35917" y="49579"/>
                    <a:pt x="40679" y="51484"/>
                    <a:pt x="40679" y="55294"/>
                  </a:cubicBezTo>
                  <a:cubicBezTo>
                    <a:pt x="42584" y="61961"/>
                    <a:pt x="37822" y="61009"/>
                    <a:pt x="32107" y="62914"/>
                  </a:cubicBezTo>
                  <a:cubicBezTo>
                    <a:pt x="26392" y="64819"/>
                    <a:pt x="22582" y="68629"/>
                    <a:pt x="21629" y="57199"/>
                  </a:cubicBezTo>
                  <a:cubicBezTo>
                    <a:pt x="17819" y="24814"/>
                    <a:pt x="5437" y="19099"/>
                    <a:pt x="7342" y="12431"/>
                  </a:cubicBezTo>
                  <a:cubicBezTo>
                    <a:pt x="9247" y="5764"/>
                    <a:pt x="18772" y="12431"/>
                    <a:pt x="21629" y="9574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9" name="Freeform: Shape 126">
              <a:extLst>
                <a:ext uri="{FF2B5EF4-FFF2-40B4-BE49-F238E27FC236}">
                  <a16:creationId xmlns:a16="http://schemas.microsoft.com/office/drawing/2014/main" id="{760AD4D3-7A0D-42BF-A3AB-41BE046E02F3}"/>
                </a:ext>
              </a:extLst>
            </p:cNvPr>
            <p:cNvSpPr/>
            <p:nvPr/>
          </p:nvSpPr>
          <p:spPr>
            <a:xfrm>
              <a:off x="11587243" y="4103375"/>
              <a:ext cx="38100" cy="66675"/>
            </a:xfrm>
            <a:custGeom>
              <a:avLst/>
              <a:gdLst>
                <a:gd name="connsiteX0" fmla="*/ 19582 w 38100"/>
                <a:gd name="connsiteY0" fmla="*/ 9574 h 66675"/>
                <a:gd name="connsiteX1" fmla="*/ 27202 w 38100"/>
                <a:gd name="connsiteY1" fmla="*/ 8621 h 66675"/>
                <a:gd name="connsiteX2" fmla="*/ 27202 w 38100"/>
                <a:gd name="connsiteY2" fmla="*/ 21003 h 66675"/>
                <a:gd name="connsiteX3" fmla="*/ 31012 w 38100"/>
                <a:gd name="connsiteY3" fmla="*/ 40053 h 66675"/>
                <a:gd name="connsiteX4" fmla="*/ 38632 w 38100"/>
                <a:gd name="connsiteY4" fmla="*/ 52436 h 66675"/>
                <a:gd name="connsiteX5" fmla="*/ 31965 w 38100"/>
                <a:gd name="connsiteY5" fmla="*/ 60056 h 66675"/>
                <a:gd name="connsiteX6" fmla="*/ 22440 w 38100"/>
                <a:gd name="connsiteY6" fmla="*/ 55294 h 66675"/>
                <a:gd name="connsiteX7" fmla="*/ 7200 w 38100"/>
                <a:gd name="connsiteY7" fmla="*/ 13384 h 66675"/>
                <a:gd name="connsiteX8" fmla="*/ 19582 w 38100"/>
                <a:gd name="connsiteY8" fmla="*/ 95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19582" y="9574"/>
                  </a:moveTo>
                  <a:cubicBezTo>
                    <a:pt x="19582" y="9574"/>
                    <a:pt x="24345" y="4811"/>
                    <a:pt x="27202" y="8621"/>
                  </a:cubicBezTo>
                  <a:cubicBezTo>
                    <a:pt x="31965" y="15289"/>
                    <a:pt x="27202" y="17194"/>
                    <a:pt x="27202" y="21003"/>
                  </a:cubicBezTo>
                  <a:cubicBezTo>
                    <a:pt x="28155" y="25766"/>
                    <a:pt x="29107" y="35291"/>
                    <a:pt x="31012" y="40053"/>
                  </a:cubicBezTo>
                  <a:cubicBezTo>
                    <a:pt x="33870" y="47674"/>
                    <a:pt x="37680" y="48626"/>
                    <a:pt x="38632" y="52436"/>
                  </a:cubicBezTo>
                  <a:cubicBezTo>
                    <a:pt x="40537" y="59103"/>
                    <a:pt x="36727" y="58151"/>
                    <a:pt x="31965" y="60056"/>
                  </a:cubicBezTo>
                  <a:cubicBezTo>
                    <a:pt x="27202" y="61961"/>
                    <a:pt x="24345" y="65771"/>
                    <a:pt x="22440" y="55294"/>
                  </a:cubicBezTo>
                  <a:cubicBezTo>
                    <a:pt x="17677" y="23861"/>
                    <a:pt x="6247" y="19099"/>
                    <a:pt x="7200" y="13384"/>
                  </a:cubicBezTo>
                  <a:cubicBezTo>
                    <a:pt x="9105" y="5764"/>
                    <a:pt x="17677" y="12431"/>
                    <a:pt x="19582" y="9574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0" name="Freeform: Shape 127">
              <a:extLst>
                <a:ext uri="{FF2B5EF4-FFF2-40B4-BE49-F238E27FC236}">
                  <a16:creationId xmlns:a16="http://schemas.microsoft.com/office/drawing/2014/main" id="{C169572F-3958-4893-9501-F5AC290F27B7}"/>
                </a:ext>
              </a:extLst>
            </p:cNvPr>
            <p:cNvSpPr/>
            <p:nvPr/>
          </p:nvSpPr>
          <p:spPr>
            <a:xfrm>
              <a:off x="11727317" y="4194890"/>
              <a:ext cx="38100" cy="57150"/>
            </a:xfrm>
            <a:custGeom>
              <a:avLst/>
              <a:gdLst>
                <a:gd name="connsiteX0" fmla="*/ 13811 w 38100"/>
                <a:gd name="connsiteY0" fmla="*/ 10451 h 57150"/>
                <a:gd name="connsiteX1" fmla="*/ 30004 w 38100"/>
                <a:gd name="connsiteY1" fmla="*/ 7594 h 57150"/>
                <a:gd name="connsiteX2" fmla="*/ 29051 w 38100"/>
                <a:gd name="connsiteY2" fmla="*/ 25691 h 57150"/>
                <a:gd name="connsiteX3" fmla="*/ 37624 w 38100"/>
                <a:gd name="connsiteY3" fmla="*/ 43788 h 57150"/>
                <a:gd name="connsiteX4" fmla="*/ 21431 w 38100"/>
                <a:gd name="connsiteY4" fmla="*/ 53313 h 57150"/>
                <a:gd name="connsiteX5" fmla="*/ 16669 w 38100"/>
                <a:gd name="connsiteY5" fmla="*/ 39026 h 57150"/>
                <a:gd name="connsiteX6" fmla="*/ 7144 w 38100"/>
                <a:gd name="connsiteY6" fmla="*/ 18071 h 57150"/>
                <a:gd name="connsiteX7" fmla="*/ 13811 w 38100"/>
                <a:gd name="connsiteY7" fmla="*/ 104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3811" y="10451"/>
                  </a:moveTo>
                  <a:cubicBezTo>
                    <a:pt x="13811" y="10451"/>
                    <a:pt x="28099" y="5688"/>
                    <a:pt x="30004" y="7594"/>
                  </a:cubicBezTo>
                  <a:cubicBezTo>
                    <a:pt x="35719" y="16166"/>
                    <a:pt x="26194" y="11404"/>
                    <a:pt x="29051" y="25691"/>
                  </a:cubicBezTo>
                  <a:cubicBezTo>
                    <a:pt x="32861" y="42836"/>
                    <a:pt x="37624" y="37121"/>
                    <a:pt x="37624" y="43788"/>
                  </a:cubicBezTo>
                  <a:cubicBezTo>
                    <a:pt x="38576" y="50456"/>
                    <a:pt x="24289" y="54266"/>
                    <a:pt x="21431" y="53313"/>
                  </a:cubicBezTo>
                  <a:cubicBezTo>
                    <a:pt x="11906" y="49504"/>
                    <a:pt x="17621" y="46646"/>
                    <a:pt x="16669" y="39026"/>
                  </a:cubicBezTo>
                  <a:cubicBezTo>
                    <a:pt x="14764" y="19024"/>
                    <a:pt x="8096" y="23786"/>
                    <a:pt x="7144" y="18071"/>
                  </a:cubicBezTo>
                  <a:cubicBezTo>
                    <a:pt x="7144" y="10451"/>
                    <a:pt x="13811" y="10451"/>
                    <a:pt x="13811" y="10451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1" name="Freeform: Shape 128">
              <a:extLst>
                <a:ext uri="{FF2B5EF4-FFF2-40B4-BE49-F238E27FC236}">
                  <a16:creationId xmlns:a16="http://schemas.microsoft.com/office/drawing/2014/main" id="{DE6004CA-701E-45B7-847B-29A9066B5BE0}"/>
                </a:ext>
              </a:extLst>
            </p:cNvPr>
            <p:cNvSpPr/>
            <p:nvPr/>
          </p:nvSpPr>
          <p:spPr>
            <a:xfrm>
              <a:off x="11687312" y="4201352"/>
              <a:ext cx="38100" cy="57150"/>
            </a:xfrm>
            <a:custGeom>
              <a:avLst/>
              <a:gdLst>
                <a:gd name="connsiteX0" fmla="*/ 12859 w 38100"/>
                <a:gd name="connsiteY0" fmla="*/ 8751 h 57150"/>
                <a:gd name="connsiteX1" fmla="*/ 27146 w 38100"/>
                <a:gd name="connsiteY1" fmla="*/ 7799 h 57150"/>
                <a:gd name="connsiteX2" fmla="*/ 25241 w 38100"/>
                <a:gd name="connsiteY2" fmla="*/ 25896 h 57150"/>
                <a:gd name="connsiteX3" fmla="*/ 31909 w 38100"/>
                <a:gd name="connsiteY3" fmla="*/ 44946 h 57150"/>
                <a:gd name="connsiteX4" fmla="*/ 16669 w 38100"/>
                <a:gd name="connsiteY4" fmla="*/ 52566 h 57150"/>
                <a:gd name="connsiteX5" fmla="*/ 13811 w 38100"/>
                <a:gd name="connsiteY5" fmla="*/ 38279 h 57150"/>
                <a:gd name="connsiteX6" fmla="*/ 7144 w 38100"/>
                <a:gd name="connsiteY6" fmla="*/ 16371 h 57150"/>
                <a:gd name="connsiteX7" fmla="*/ 12859 w 38100"/>
                <a:gd name="connsiteY7" fmla="*/ 87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2859" y="8751"/>
                  </a:moveTo>
                  <a:cubicBezTo>
                    <a:pt x="12859" y="8751"/>
                    <a:pt x="26194" y="5894"/>
                    <a:pt x="27146" y="7799"/>
                  </a:cubicBezTo>
                  <a:cubicBezTo>
                    <a:pt x="31909" y="17324"/>
                    <a:pt x="24289" y="11609"/>
                    <a:pt x="25241" y="25896"/>
                  </a:cubicBezTo>
                  <a:cubicBezTo>
                    <a:pt x="27146" y="43041"/>
                    <a:pt x="31909" y="37326"/>
                    <a:pt x="31909" y="44946"/>
                  </a:cubicBezTo>
                  <a:cubicBezTo>
                    <a:pt x="31909" y="51613"/>
                    <a:pt x="19526" y="53519"/>
                    <a:pt x="16669" y="52566"/>
                  </a:cubicBezTo>
                  <a:cubicBezTo>
                    <a:pt x="9049" y="47804"/>
                    <a:pt x="13811" y="45899"/>
                    <a:pt x="13811" y="38279"/>
                  </a:cubicBezTo>
                  <a:cubicBezTo>
                    <a:pt x="12859" y="18276"/>
                    <a:pt x="7144" y="23038"/>
                    <a:pt x="7144" y="16371"/>
                  </a:cubicBezTo>
                  <a:cubicBezTo>
                    <a:pt x="8096" y="8751"/>
                    <a:pt x="12859" y="8751"/>
                    <a:pt x="12859" y="8751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2" name="Freeform: Shape 129">
              <a:extLst>
                <a:ext uri="{FF2B5EF4-FFF2-40B4-BE49-F238E27FC236}">
                  <a16:creationId xmlns:a16="http://schemas.microsoft.com/office/drawing/2014/main" id="{AC0CAE92-78BF-4E92-A67A-262A0B0FEC34}"/>
                </a:ext>
              </a:extLst>
            </p:cNvPr>
            <p:cNvSpPr/>
            <p:nvPr/>
          </p:nvSpPr>
          <p:spPr>
            <a:xfrm>
              <a:off x="11642544" y="4182508"/>
              <a:ext cx="38100" cy="57150"/>
            </a:xfrm>
            <a:custGeom>
              <a:avLst/>
              <a:gdLst>
                <a:gd name="connsiteX0" fmla="*/ 11906 w 38100"/>
                <a:gd name="connsiteY0" fmla="*/ 10451 h 57150"/>
                <a:gd name="connsiteX1" fmla="*/ 26194 w 38100"/>
                <a:gd name="connsiteY1" fmla="*/ 7594 h 57150"/>
                <a:gd name="connsiteX2" fmla="*/ 27146 w 38100"/>
                <a:gd name="connsiteY2" fmla="*/ 24738 h 57150"/>
                <a:gd name="connsiteX3" fmla="*/ 35719 w 38100"/>
                <a:gd name="connsiteY3" fmla="*/ 41883 h 57150"/>
                <a:gd name="connsiteX4" fmla="*/ 21431 w 38100"/>
                <a:gd name="connsiteY4" fmla="*/ 50456 h 57150"/>
                <a:gd name="connsiteX5" fmla="*/ 16669 w 38100"/>
                <a:gd name="connsiteY5" fmla="*/ 37121 h 57150"/>
                <a:gd name="connsiteX6" fmla="*/ 7144 w 38100"/>
                <a:gd name="connsiteY6" fmla="*/ 17119 h 57150"/>
                <a:gd name="connsiteX7" fmla="*/ 11906 w 38100"/>
                <a:gd name="connsiteY7" fmla="*/ 104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1906" y="10451"/>
                  </a:moveTo>
                  <a:cubicBezTo>
                    <a:pt x="11906" y="10451"/>
                    <a:pt x="24289" y="5688"/>
                    <a:pt x="26194" y="7594"/>
                  </a:cubicBezTo>
                  <a:cubicBezTo>
                    <a:pt x="31909" y="16166"/>
                    <a:pt x="23336" y="11404"/>
                    <a:pt x="27146" y="24738"/>
                  </a:cubicBezTo>
                  <a:cubicBezTo>
                    <a:pt x="30956" y="40931"/>
                    <a:pt x="35719" y="35216"/>
                    <a:pt x="35719" y="41883"/>
                  </a:cubicBezTo>
                  <a:cubicBezTo>
                    <a:pt x="36671" y="48551"/>
                    <a:pt x="24289" y="52361"/>
                    <a:pt x="21431" y="50456"/>
                  </a:cubicBezTo>
                  <a:cubicBezTo>
                    <a:pt x="12859" y="47598"/>
                    <a:pt x="17621" y="43788"/>
                    <a:pt x="16669" y="37121"/>
                  </a:cubicBezTo>
                  <a:cubicBezTo>
                    <a:pt x="13811" y="18071"/>
                    <a:pt x="8096" y="22833"/>
                    <a:pt x="7144" y="17119"/>
                  </a:cubicBezTo>
                  <a:cubicBezTo>
                    <a:pt x="7144" y="10451"/>
                    <a:pt x="11906" y="10451"/>
                    <a:pt x="11906" y="10451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3" name="Freeform: Shape 130">
              <a:extLst>
                <a:ext uri="{FF2B5EF4-FFF2-40B4-BE49-F238E27FC236}">
                  <a16:creationId xmlns:a16="http://schemas.microsoft.com/office/drawing/2014/main" id="{DD2918E2-B225-4E38-BDA5-4A506B388AA9}"/>
                </a:ext>
              </a:extLst>
            </p:cNvPr>
            <p:cNvSpPr/>
            <p:nvPr/>
          </p:nvSpPr>
          <p:spPr>
            <a:xfrm>
              <a:off x="11604318" y="4154946"/>
              <a:ext cx="38100" cy="47625"/>
            </a:xfrm>
            <a:custGeom>
              <a:avLst/>
              <a:gdLst>
                <a:gd name="connsiteX0" fmla="*/ 11080 w 38100"/>
                <a:gd name="connsiteY0" fmla="*/ 11343 h 47625"/>
                <a:gd name="connsiteX1" fmla="*/ 25367 w 38100"/>
                <a:gd name="connsiteY1" fmla="*/ 7532 h 47625"/>
                <a:gd name="connsiteX2" fmla="*/ 26320 w 38100"/>
                <a:gd name="connsiteY2" fmla="*/ 23725 h 47625"/>
                <a:gd name="connsiteX3" fmla="*/ 35845 w 38100"/>
                <a:gd name="connsiteY3" fmla="*/ 38965 h 47625"/>
                <a:gd name="connsiteX4" fmla="*/ 22510 w 38100"/>
                <a:gd name="connsiteY4" fmla="*/ 48490 h 47625"/>
                <a:gd name="connsiteX5" fmla="*/ 17747 w 38100"/>
                <a:gd name="connsiteY5" fmla="*/ 36107 h 47625"/>
                <a:gd name="connsiteX6" fmla="*/ 7270 w 38100"/>
                <a:gd name="connsiteY6" fmla="*/ 17057 h 47625"/>
                <a:gd name="connsiteX7" fmla="*/ 11080 w 38100"/>
                <a:gd name="connsiteY7" fmla="*/ 113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1080" y="11343"/>
                  </a:moveTo>
                  <a:cubicBezTo>
                    <a:pt x="11080" y="11343"/>
                    <a:pt x="23462" y="5628"/>
                    <a:pt x="25367" y="7532"/>
                  </a:cubicBezTo>
                  <a:cubicBezTo>
                    <a:pt x="31082" y="15153"/>
                    <a:pt x="22510" y="11343"/>
                    <a:pt x="26320" y="23725"/>
                  </a:cubicBezTo>
                  <a:cubicBezTo>
                    <a:pt x="31082" y="38965"/>
                    <a:pt x="34892" y="33250"/>
                    <a:pt x="35845" y="38965"/>
                  </a:cubicBezTo>
                  <a:cubicBezTo>
                    <a:pt x="36797" y="45632"/>
                    <a:pt x="25367" y="49443"/>
                    <a:pt x="22510" y="48490"/>
                  </a:cubicBezTo>
                  <a:cubicBezTo>
                    <a:pt x="13937" y="45632"/>
                    <a:pt x="18700" y="42775"/>
                    <a:pt x="17747" y="36107"/>
                  </a:cubicBezTo>
                  <a:cubicBezTo>
                    <a:pt x="13937" y="18010"/>
                    <a:pt x="8222" y="22773"/>
                    <a:pt x="7270" y="17057"/>
                  </a:cubicBezTo>
                  <a:cubicBezTo>
                    <a:pt x="6317" y="12295"/>
                    <a:pt x="11080" y="11343"/>
                    <a:pt x="11080" y="11343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4" name="Freeform: Shape 131">
              <a:extLst>
                <a:ext uri="{FF2B5EF4-FFF2-40B4-BE49-F238E27FC236}">
                  <a16:creationId xmlns:a16="http://schemas.microsoft.com/office/drawing/2014/main" id="{33F8B209-B204-4797-B906-EE0853474FEA}"/>
                </a:ext>
              </a:extLst>
            </p:cNvPr>
            <p:cNvSpPr/>
            <p:nvPr/>
          </p:nvSpPr>
          <p:spPr>
            <a:xfrm>
              <a:off x="11740526" y="4240526"/>
              <a:ext cx="28575" cy="47625"/>
            </a:xfrm>
            <a:custGeom>
              <a:avLst/>
              <a:gdLst>
                <a:gd name="connsiteX0" fmla="*/ 11080 w 28575"/>
                <a:gd name="connsiteY0" fmla="*/ 9582 h 47625"/>
                <a:gd name="connsiteX1" fmla="*/ 25367 w 28575"/>
                <a:gd name="connsiteY1" fmla="*/ 7677 h 47625"/>
                <a:gd name="connsiteX2" fmla="*/ 27272 w 28575"/>
                <a:gd name="connsiteY2" fmla="*/ 25775 h 47625"/>
                <a:gd name="connsiteX3" fmla="*/ 29177 w 28575"/>
                <a:gd name="connsiteY3" fmla="*/ 38157 h 47625"/>
                <a:gd name="connsiteX4" fmla="*/ 21557 w 28575"/>
                <a:gd name="connsiteY4" fmla="*/ 43872 h 47625"/>
                <a:gd name="connsiteX5" fmla="*/ 14890 w 28575"/>
                <a:gd name="connsiteY5" fmla="*/ 33395 h 47625"/>
                <a:gd name="connsiteX6" fmla="*/ 7270 w 28575"/>
                <a:gd name="connsiteY6" fmla="*/ 15297 h 47625"/>
                <a:gd name="connsiteX7" fmla="*/ 11080 w 28575"/>
                <a:gd name="connsiteY7" fmla="*/ 958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47625">
                  <a:moveTo>
                    <a:pt x="11080" y="9582"/>
                  </a:moveTo>
                  <a:cubicBezTo>
                    <a:pt x="11080" y="9582"/>
                    <a:pt x="23462" y="5772"/>
                    <a:pt x="25367" y="7677"/>
                  </a:cubicBezTo>
                  <a:cubicBezTo>
                    <a:pt x="31082" y="15297"/>
                    <a:pt x="24415" y="13392"/>
                    <a:pt x="27272" y="25775"/>
                  </a:cubicBezTo>
                  <a:cubicBezTo>
                    <a:pt x="30130" y="41015"/>
                    <a:pt x="28225" y="32442"/>
                    <a:pt x="29177" y="38157"/>
                  </a:cubicBezTo>
                  <a:cubicBezTo>
                    <a:pt x="29177" y="43872"/>
                    <a:pt x="24415" y="44825"/>
                    <a:pt x="21557" y="43872"/>
                  </a:cubicBezTo>
                  <a:cubicBezTo>
                    <a:pt x="16795" y="43872"/>
                    <a:pt x="15842" y="40062"/>
                    <a:pt x="14890" y="33395"/>
                  </a:cubicBezTo>
                  <a:cubicBezTo>
                    <a:pt x="12985" y="16250"/>
                    <a:pt x="7270" y="20060"/>
                    <a:pt x="7270" y="15297"/>
                  </a:cubicBezTo>
                  <a:cubicBezTo>
                    <a:pt x="6317" y="9582"/>
                    <a:pt x="11080" y="9582"/>
                    <a:pt x="11080" y="9582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5" name="Freeform: Shape 132">
              <a:extLst>
                <a:ext uri="{FF2B5EF4-FFF2-40B4-BE49-F238E27FC236}">
                  <a16:creationId xmlns:a16="http://schemas.microsoft.com/office/drawing/2014/main" id="{3BC41B6F-065B-41CD-BDA3-36A4E8BB183C}"/>
                </a:ext>
              </a:extLst>
            </p:cNvPr>
            <p:cNvSpPr/>
            <p:nvPr/>
          </p:nvSpPr>
          <p:spPr>
            <a:xfrm>
              <a:off x="11697641" y="4243612"/>
              <a:ext cx="38100" cy="47625"/>
            </a:xfrm>
            <a:custGeom>
              <a:avLst/>
              <a:gdLst>
                <a:gd name="connsiteX0" fmla="*/ 20627 w 38100"/>
                <a:gd name="connsiteY0" fmla="*/ 7449 h 47625"/>
                <a:gd name="connsiteX1" fmla="*/ 7292 w 38100"/>
                <a:gd name="connsiteY1" fmla="*/ 12211 h 47625"/>
                <a:gd name="connsiteX2" fmla="*/ 13959 w 38100"/>
                <a:gd name="connsiteY2" fmla="*/ 29356 h 47625"/>
                <a:gd name="connsiteX3" fmla="*/ 18722 w 38100"/>
                <a:gd name="connsiteY3" fmla="*/ 41739 h 47625"/>
                <a:gd name="connsiteX4" fmla="*/ 28247 w 38100"/>
                <a:gd name="connsiteY4" fmla="*/ 43643 h 47625"/>
                <a:gd name="connsiteX5" fmla="*/ 30152 w 38100"/>
                <a:gd name="connsiteY5" fmla="*/ 31261 h 47625"/>
                <a:gd name="connsiteX6" fmla="*/ 29199 w 38100"/>
                <a:gd name="connsiteY6" fmla="*/ 11259 h 47625"/>
                <a:gd name="connsiteX7" fmla="*/ 20627 w 38100"/>
                <a:gd name="connsiteY7" fmla="*/ 74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20627" y="7449"/>
                  </a:moveTo>
                  <a:cubicBezTo>
                    <a:pt x="20627" y="7449"/>
                    <a:pt x="7292" y="9353"/>
                    <a:pt x="7292" y="12211"/>
                  </a:cubicBezTo>
                  <a:cubicBezTo>
                    <a:pt x="6339" y="20784"/>
                    <a:pt x="10149" y="16974"/>
                    <a:pt x="13959" y="29356"/>
                  </a:cubicBezTo>
                  <a:cubicBezTo>
                    <a:pt x="17769" y="43643"/>
                    <a:pt x="15864" y="36024"/>
                    <a:pt x="18722" y="41739"/>
                  </a:cubicBezTo>
                  <a:cubicBezTo>
                    <a:pt x="20627" y="47453"/>
                    <a:pt x="25389" y="45549"/>
                    <a:pt x="28247" y="43643"/>
                  </a:cubicBezTo>
                  <a:cubicBezTo>
                    <a:pt x="32057" y="41739"/>
                    <a:pt x="32057" y="37928"/>
                    <a:pt x="30152" y="31261"/>
                  </a:cubicBezTo>
                  <a:cubicBezTo>
                    <a:pt x="23484" y="15068"/>
                    <a:pt x="31104" y="16021"/>
                    <a:pt x="29199" y="11259"/>
                  </a:cubicBezTo>
                  <a:cubicBezTo>
                    <a:pt x="25389" y="5543"/>
                    <a:pt x="20627" y="7449"/>
                    <a:pt x="20627" y="7449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6" name="Freeform: Shape 133">
              <a:extLst>
                <a:ext uri="{FF2B5EF4-FFF2-40B4-BE49-F238E27FC236}">
                  <a16:creationId xmlns:a16="http://schemas.microsoft.com/office/drawing/2014/main" id="{7E7B056C-9912-4D65-8679-025B3D5DB97A}"/>
                </a:ext>
              </a:extLst>
            </p:cNvPr>
            <p:cNvSpPr/>
            <p:nvPr/>
          </p:nvSpPr>
          <p:spPr>
            <a:xfrm>
              <a:off x="11655879" y="4224153"/>
              <a:ext cx="38100" cy="47625"/>
            </a:xfrm>
            <a:custGeom>
              <a:avLst/>
              <a:gdLst>
                <a:gd name="connsiteX0" fmla="*/ 19526 w 38100"/>
                <a:gd name="connsiteY0" fmla="*/ 7858 h 47625"/>
                <a:gd name="connsiteX1" fmla="*/ 7144 w 38100"/>
                <a:gd name="connsiteY1" fmla="*/ 14526 h 47625"/>
                <a:gd name="connsiteX2" fmla="*/ 15716 w 38100"/>
                <a:gd name="connsiteY2" fmla="*/ 29766 h 47625"/>
                <a:gd name="connsiteX3" fmla="*/ 21431 w 38100"/>
                <a:gd name="connsiteY3" fmla="*/ 40243 h 47625"/>
                <a:gd name="connsiteX4" fmla="*/ 30956 w 38100"/>
                <a:gd name="connsiteY4" fmla="*/ 41196 h 47625"/>
                <a:gd name="connsiteX5" fmla="*/ 30956 w 38100"/>
                <a:gd name="connsiteY5" fmla="*/ 29766 h 47625"/>
                <a:gd name="connsiteX6" fmla="*/ 27146 w 38100"/>
                <a:gd name="connsiteY6" fmla="*/ 10716 h 47625"/>
                <a:gd name="connsiteX7" fmla="*/ 19526 w 38100"/>
                <a:gd name="connsiteY7" fmla="*/ 78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9526" y="7858"/>
                  </a:moveTo>
                  <a:cubicBezTo>
                    <a:pt x="19526" y="7858"/>
                    <a:pt x="7144" y="11668"/>
                    <a:pt x="7144" y="14526"/>
                  </a:cubicBezTo>
                  <a:cubicBezTo>
                    <a:pt x="7144" y="23098"/>
                    <a:pt x="10954" y="18336"/>
                    <a:pt x="15716" y="29766"/>
                  </a:cubicBezTo>
                  <a:cubicBezTo>
                    <a:pt x="21431" y="43101"/>
                    <a:pt x="18574" y="35481"/>
                    <a:pt x="21431" y="40243"/>
                  </a:cubicBezTo>
                  <a:cubicBezTo>
                    <a:pt x="24289" y="45006"/>
                    <a:pt x="29051" y="43101"/>
                    <a:pt x="30956" y="41196"/>
                  </a:cubicBezTo>
                  <a:cubicBezTo>
                    <a:pt x="34766" y="38338"/>
                    <a:pt x="33814" y="34528"/>
                    <a:pt x="30956" y="29766"/>
                  </a:cubicBezTo>
                  <a:cubicBezTo>
                    <a:pt x="22384" y="14526"/>
                    <a:pt x="30004" y="15478"/>
                    <a:pt x="27146" y="10716"/>
                  </a:cubicBezTo>
                  <a:cubicBezTo>
                    <a:pt x="23336" y="5001"/>
                    <a:pt x="19526" y="7858"/>
                    <a:pt x="19526" y="7858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7" name="Freeform: Shape 134">
              <a:extLst>
                <a:ext uri="{FF2B5EF4-FFF2-40B4-BE49-F238E27FC236}">
                  <a16:creationId xmlns:a16="http://schemas.microsoft.com/office/drawing/2014/main" id="{8BCD9A2D-F8EB-4C74-A7F8-25C32EA8D39C}"/>
                </a:ext>
              </a:extLst>
            </p:cNvPr>
            <p:cNvSpPr/>
            <p:nvPr/>
          </p:nvSpPr>
          <p:spPr>
            <a:xfrm>
              <a:off x="11620637" y="4192006"/>
              <a:ext cx="38100" cy="47625"/>
            </a:xfrm>
            <a:custGeom>
              <a:avLst/>
              <a:gdLst>
                <a:gd name="connsiteX0" fmla="*/ 20479 w 38100"/>
                <a:gd name="connsiteY0" fmla="*/ 7620 h 47625"/>
                <a:gd name="connsiteX1" fmla="*/ 7144 w 38100"/>
                <a:gd name="connsiteY1" fmla="*/ 14287 h 47625"/>
                <a:gd name="connsiteX2" fmla="*/ 14764 w 38100"/>
                <a:gd name="connsiteY2" fmla="*/ 28575 h 47625"/>
                <a:gd name="connsiteX3" fmla="*/ 20479 w 38100"/>
                <a:gd name="connsiteY3" fmla="*/ 39052 h 47625"/>
                <a:gd name="connsiteX4" fmla="*/ 30004 w 38100"/>
                <a:gd name="connsiteY4" fmla="*/ 39052 h 47625"/>
                <a:gd name="connsiteX5" fmla="*/ 30004 w 38100"/>
                <a:gd name="connsiteY5" fmla="*/ 27622 h 47625"/>
                <a:gd name="connsiteX6" fmla="*/ 27146 w 38100"/>
                <a:gd name="connsiteY6" fmla="*/ 9525 h 47625"/>
                <a:gd name="connsiteX7" fmla="*/ 20479 w 38100"/>
                <a:gd name="connsiteY7" fmla="*/ 76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20479" y="7620"/>
                  </a:moveTo>
                  <a:cubicBezTo>
                    <a:pt x="20479" y="7620"/>
                    <a:pt x="8096" y="11430"/>
                    <a:pt x="7144" y="14287"/>
                  </a:cubicBezTo>
                  <a:cubicBezTo>
                    <a:pt x="7144" y="22860"/>
                    <a:pt x="10954" y="18097"/>
                    <a:pt x="14764" y="28575"/>
                  </a:cubicBezTo>
                  <a:cubicBezTo>
                    <a:pt x="20479" y="41910"/>
                    <a:pt x="17621" y="34290"/>
                    <a:pt x="20479" y="39052"/>
                  </a:cubicBezTo>
                  <a:cubicBezTo>
                    <a:pt x="23336" y="43815"/>
                    <a:pt x="28099" y="40958"/>
                    <a:pt x="30004" y="39052"/>
                  </a:cubicBezTo>
                  <a:cubicBezTo>
                    <a:pt x="33814" y="36195"/>
                    <a:pt x="32861" y="33337"/>
                    <a:pt x="30004" y="27622"/>
                  </a:cubicBezTo>
                  <a:cubicBezTo>
                    <a:pt x="22384" y="13335"/>
                    <a:pt x="29051" y="13335"/>
                    <a:pt x="27146" y="9525"/>
                  </a:cubicBezTo>
                  <a:cubicBezTo>
                    <a:pt x="25241" y="5715"/>
                    <a:pt x="20479" y="7620"/>
                    <a:pt x="20479" y="7620"/>
                  </a:cubicBezTo>
                  <a:close/>
                </a:path>
              </a:pathLst>
            </a:custGeom>
            <a:solidFill>
              <a:srgbClr val="A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8" name="Freeform: Shape 135">
              <a:extLst>
                <a:ext uri="{FF2B5EF4-FFF2-40B4-BE49-F238E27FC236}">
                  <a16:creationId xmlns:a16="http://schemas.microsoft.com/office/drawing/2014/main" id="{CA2249C0-CCFC-4F2C-8B7C-66EF5565F1FA}"/>
                </a:ext>
              </a:extLst>
            </p:cNvPr>
            <p:cNvSpPr/>
            <p:nvPr/>
          </p:nvSpPr>
          <p:spPr>
            <a:xfrm>
              <a:off x="11510147" y="3771477"/>
              <a:ext cx="333375" cy="523875"/>
            </a:xfrm>
            <a:custGeom>
              <a:avLst/>
              <a:gdLst>
                <a:gd name="connsiteX0" fmla="*/ 187166 w 333375"/>
                <a:gd name="connsiteY0" fmla="*/ 7144 h 523875"/>
                <a:gd name="connsiteX1" fmla="*/ 227171 w 333375"/>
                <a:gd name="connsiteY1" fmla="*/ 106204 h 523875"/>
                <a:gd name="connsiteX2" fmla="*/ 271939 w 333375"/>
                <a:gd name="connsiteY2" fmla="*/ 228124 h 523875"/>
                <a:gd name="connsiteX3" fmla="*/ 325279 w 333375"/>
                <a:gd name="connsiteY3" fmla="*/ 348139 h 523875"/>
                <a:gd name="connsiteX4" fmla="*/ 323374 w 333375"/>
                <a:gd name="connsiteY4" fmla="*/ 435769 h 523875"/>
                <a:gd name="connsiteX5" fmla="*/ 308134 w 333375"/>
                <a:gd name="connsiteY5" fmla="*/ 488156 h 523875"/>
                <a:gd name="connsiteX6" fmla="*/ 270034 w 333375"/>
                <a:gd name="connsiteY6" fmla="*/ 496729 h 523875"/>
                <a:gd name="connsiteX7" fmla="*/ 256699 w 333375"/>
                <a:gd name="connsiteY7" fmla="*/ 518636 h 523875"/>
                <a:gd name="connsiteX8" fmla="*/ 234791 w 333375"/>
                <a:gd name="connsiteY8" fmla="*/ 510064 h 523875"/>
                <a:gd name="connsiteX9" fmla="*/ 223361 w 333375"/>
                <a:gd name="connsiteY9" fmla="*/ 481489 h 523875"/>
                <a:gd name="connsiteX10" fmla="*/ 220504 w 333375"/>
                <a:gd name="connsiteY10" fmla="*/ 468154 h 523875"/>
                <a:gd name="connsiteX11" fmla="*/ 230981 w 333375"/>
                <a:gd name="connsiteY11" fmla="*/ 511016 h 523875"/>
                <a:gd name="connsiteX12" fmla="*/ 203359 w 333375"/>
                <a:gd name="connsiteY12" fmla="*/ 523399 h 523875"/>
                <a:gd name="connsiteX13" fmla="*/ 189071 w 333375"/>
                <a:gd name="connsiteY13" fmla="*/ 489109 h 523875"/>
                <a:gd name="connsiteX14" fmla="*/ 182404 w 333375"/>
                <a:gd name="connsiteY14" fmla="*/ 468154 h 523875"/>
                <a:gd name="connsiteX15" fmla="*/ 187166 w 333375"/>
                <a:gd name="connsiteY15" fmla="*/ 490061 h 523875"/>
                <a:gd name="connsiteX16" fmla="*/ 164306 w 333375"/>
                <a:gd name="connsiteY16" fmla="*/ 497681 h 523875"/>
                <a:gd name="connsiteX17" fmla="*/ 153829 w 333375"/>
                <a:gd name="connsiteY17" fmla="*/ 474821 h 523875"/>
                <a:gd name="connsiteX18" fmla="*/ 142399 w 333375"/>
                <a:gd name="connsiteY18" fmla="*/ 436721 h 523875"/>
                <a:gd name="connsiteX19" fmla="*/ 141446 w 333375"/>
                <a:gd name="connsiteY19" fmla="*/ 468154 h 523875"/>
                <a:gd name="connsiteX20" fmla="*/ 113824 w 333375"/>
                <a:gd name="connsiteY20" fmla="*/ 448151 h 523875"/>
                <a:gd name="connsiteX21" fmla="*/ 85249 w 333375"/>
                <a:gd name="connsiteY21" fmla="*/ 390049 h 523875"/>
                <a:gd name="connsiteX22" fmla="*/ 41434 w 333375"/>
                <a:gd name="connsiteY22" fmla="*/ 206216 h 523875"/>
                <a:gd name="connsiteX23" fmla="*/ 22384 w 333375"/>
                <a:gd name="connsiteY23" fmla="*/ 126206 h 523875"/>
                <a:gd name="connsiteX24" fmla="*/ 7144 w 333375"/>
                <a:gd name="connsiteY24" fmla="*/ 48101 h 523875"/>
                <a:gd name="connsiteX25" fmla="*/ 187166 w 333375"/>
                <a:gd name="connsiteY25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3375" h="523875">
                  <a:moveTo>
                    <a:pt x="187166" y="7144"/>
                  </a:moveTo>
                  <a:cubicBezTo>
                    <a:pt x="187166" y="7144"/>
                    <a:pt x="220504" y="83344"/>
                    <a:pt x="227171" y="106204"/>
                  </a:cubicBezTo>
                  <a:cubicBezTo>
                    <a:pt x="232886" y="129064"/>
                    <a:pt x="251936" y="194786"/>
                    <a:pt x="271939" y="228124"/>
                  </a:cubicBezTo>
                  <a:cubicBezTo>
                    <a:pt x="291941" y="261461"/>
                    <a:pt x="321469" y="305276"/>
                    <a:pt x="325279" y="348139"/>
                  </a:cubicBezTo>
                  <a:cubicBezTo>
                    <a:pt x="329089" y="391954"/>
                    <a:pt x="325279" y="411956"/>
                    <a:pt x="323374" y="435769"/>
                  </a:cubicBezTo>
                  <a:cubicBezTo>
                    <a:pt x="321469" y="459581"/>
                    <a:pt x="322421" y="476726"/>
                    <a:pt x="308134" y="488156"/>
                  </a:cubicBezTo>
                  <a:cubicBezTo>
                    <a:pt x="292894" y="500539"/>
                    <a:pt x="276701" y="502444"/>
                    <a:pt x="270034" y="496729"/>
                  </a:cubicBezTo>
                  <a:cubicBezTo>
                    <a:pt x="270034" y="496729"/>
                    <a:pt x="270986" y="512921"/>
                    <a:pt x="256699" y="518636"/>
                  </a:cubicBezTo>
                  <a:cubicBezTo>
                    <a:pt x="242411" y="524351"/>
                    <a:pt x="234791" y="510064"/>
                    <a:pt x="234791" y="510064"/>
                  </a:cubicBezTo>
                  <a:cubicBezTo>
                    <a:pt x="234791" y="510064"/>
                    <a:pt x="226219" y="490061"/>
                    <a:pt x="223361" y="481489"/>
                  </a:cubicBezTo>
                  <a:cubicBezTo>
                    <a:pt x="220504" y="472916"/>
                    <a:pt x="221456" y="463391"/>
                    <a:pt x="220504" y="468154"/>
                  </a:cubicBezTo>
                  <a:cubicBezTo>
                    <a:pt x="218599" y="472916"/>
                    <a:pt x="228124" y="498634"/>
                    <a:pt x="230981" y="511016"/>
                  </a:cubicBezTo>
                  <a:cubicBezTo>
                    <a:pt x="233839" y="523399"/>
                    <a:pt x="210979" y="528161"/>
                    <a:pt x="203359" y="523399"/>
                  </a:cubicBezTo>
                  <a:cubicBezTo>
                    <a:pt x="195739" y="519589"/>
                    <a:pt x="191929" y="502444"/>
                    <a:pt x="189071" y="489109"/>
                  </a:cubicBezTo>
                  <a:cubicBezTo>
                    <a:pt x="186214" y="475774"/>
                    <a:pt x="185261" y="467201"/>
                    <a:pt x="182404" y="468154"/>
                  </a:cubicBezTo>
                  <a:cubicBezTo>
                    <a:pt x="179546" y="469106"/>
                    <a:pt x="185261" y="483394"/>
                    <a:pt x="187166" y="490061"/>
                  </a:cubicBezTo>
                  <a:cubicBezTo>
                    <a:pt x="188119" y="496729"/>
                    <a:pt x="170021" y="504349"/>
                    <a:pt x="164306" y="497681"/>
                  </a:cubicBezTo>
                  <a:cubicBezTo>
                    <a:pt x="159544" y="491966"/>
                    <a:pt x="157639" y="488156"/>
                    <a:pt x="153829" y="474821"/>
                  </a:cubicBezTo>
                  <a:cubicBezTo>
                    <a:pt x="150971" y="466249"/>
                    <a:pt x="143351" y="434816"/>
                    <a:pt x="142399" y="436721"/>
                  </a:cubicBezTo>
                  <a:cubicBezTo>
                    <a:pt x="140494" y="441484"/>
                    <a:pt x="154781" y="464344"/>
                    <a:pt x="141446" y="468154"/>
                  </a:cubicBezTo>
                  <a:cubicBezTo>
                    <a:pt x="128111" y="471964"/>
                    <a:pt x="121444" y="468154"/>
                    <a:pt x="113824" y="448151"/>
                  </a:cubicBezTo>
                  <a:cubicBezTo>
                    <a:pt x="106204" y="429101"/>
                    <a:pt x="101441" y="429101"/>
                    <a:pt x="85249" y="390049"/>
                  </a:cubicBezTo>
                  <a:cubicBezTo>
                    <a:pt x="69056" y="350996"/>
                    <a:pt x="51911" y="255746"/>
                    <a:pt x="41434" y="206216"/>
                  </a:cubicBezTo>
                  <a:cubicBezTo>
                    <a:pt x="30956" y="156686"/>
                    <a:pt x="24289" y="144304"/>
                    <a:pt x="22384" y="126206"/>
                  </a:cubicBezTo>
                  <a:cubicBezTo>
                    <a:pt x="20479" y="108109"/>
                    <a:pt x="7144" y="48101"/>
                    <a:pt x="7144" y="48101"/>
                  </a:cubicBezTo>
                  <a:lnTo>
                    <a:pt x="187166" y="7144"/>
                  </a:lnTo>
                  <a:close/>
                </a:path>
              </a:pathLst>
            </a:custGeom>
            <a:solidFill>
              <a:srgbClr val="A1B4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9" name="Freeform: Shape 136">
              <a:extLst>
                <a:ext uri="{FF2B5EF4-FFF2-40B4-BE49-F238E27FC236}">
                  <a16:creationId xmlns:a16="http://schemas.microsoft.com/office/drawing/2014/main" id="{CF5F5769-24E6-4A17-9E44-89A015C7DCA0}"/>
                </a:ext>
              </a:extLst>
            </p:cNvPr>
            <p:cNvSpPr/>
            <p:nvPr/>
          </p:nvSpPr>
          <p:spPr>
            <a:xfrm>
              <a:off x="11550744" y="3655246"/>
              <a:ext cx="85725" cy="257175"/>
            </a:xfrm>
            <a:custGeom>
              <a:avLst/>
              <a:gdLst>
                <a:gd name="connsiteX0" fmla="*/ 7504 w 85725"/>
                <a:gd name="connsiteY0" fmla="*/ 12885 h 257175"/>
                <a:gd name="connsiteX1" fmla="*/ 55129 w 85725"/>
                <a:gd name="connsiteY1" fmla="*/ 241485 h 257175"/>
                <a:gd name="connsiteX2" fmla="*/ 85609 w 85725"/>
                <a:gd name="connsiteY2" fmla="*/ 244342 h 257175"/>
                <a:gd name="connsiteX3" fmla="*/ 83704 w 85725"/>
                <a:gd name="connsiteY3" fmla="*/ 126232 h 257175"/>
                <a:gd name="connsiteX4" fmla="*/ 7504 w 85725"/>
                <a:gd name="connsiteY4" fmla="*/ 1288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257175">
                  <a:moveTo>
                    <a:pt x="7504" y="12885"/>
                  </a:moveTo>
                  <a:cubicBezTo>
                    <a:pt x="2742" y="31935"/>
                    <a:pt x="46557" y="212910"/>
                    <a:pt x="55129" y="241485"/>
                  </a:cubicBezTo>
                  <a:cubicBezTo>
                    <a:pt x="59892" y="259582"/>
                    <a:pt x="83704" y="252915"/>
                    <a:pt x="85609" y="244342"/>
                  </a:cubicBezTo>
                  <a:cubicBezTo>
                    <a:pt x="89419" y="219577"/>
                    <a:pt x="84657" y="136710"/>
                    <a:pt x="83704" y="126232"/>
                  </a:cubicBezTo>
                  <a:cubicBezTo>
                    <a:pt x="82752" y="115755"/>
                    <a:pt x="15125" y="-22358"/>
                    <a:pt x="7504" y="12885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0" name="Freeform: Shape 137">
              <a:extLst>
                <a:ext uri="{FF2B5EF4-FFF2-40B4-BE49-F238E27FC236}">
                  <a16:creationId xmlns:a16="http://schemas.microsoft.com/office/drawing/2014/main" id="{2AC67975-4DA8-4FD0-98D4-E0151D03793F}"/>
                </a:ext>
              </a:extLst>
            </p:cNvPr>
            <p:cNvSpPr/>
            <p:nvPr/>
          </p:nvSpPr>
          <p:spPr>
            <a:xfrm>
              <a:off x="10371842" y="2232088"/>
              <a:ext cx="276225" cy="838200"/>
            </a:xfrm>
            <a:custGeom>
              <a:avLst/>
              <a:gdLst>
                <a:gd name="connsiteX0" fmla="*/ 103414 w 276225"/>
                <a:gd name="connsiteY0" fmla="*/ 18723 h 838200"/>
                <a:gd name="connsiteX1" fmla="*/ 7211 w 276225"/>
                <a:gd name="connsiteY1" fmla="*/ 767388 h 838200"/>
                <a:gd name="connsiteX2" fmla="*/ 171041 w 276225"/>
                <a:gd name="connsiteY2" fmla="*/ 820728 h 838200"/>
                <a:gd name="connsiteX3" fmla="*/ 270101 w 276225"/>
                <a:gd name="connsiteY3" fmla="*/ 287328 h 838200"/>
                <a:gd name="connsiteX4" fmla="*/ 103414 w 276225"/>
                <a:gd name="connsiteY4" fmla="*/ 18723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38200">
                  <a:moveTo>
                    <a:pt x="103414" y="18723"/>
                  </a:moveTo>
                  <a:cubicBezTo>
                    <a:pt x="103414" y="18723"/>
                    <a:pt x="10069" y="736908"/>
                    <a:pt x="7211" y="767388"/>
                  </a:cubicBezTo>
                  <a:cubicBezTo>
                    <a:pt x="4354" y="797868"/>
                    <a:pt x="92936" y="875973"/>
                    <a:pt x="171041" y="820728"/>
                  </a:cubicBezTo>
                  <a:cubicBezTo>
                    <a:pt x="192949" y="805488"/>
                    <a:pt x="268196" y="340668"/>
                    <a:pt x="270101" y="287328"/>
                  </a:cubicBezTo>
                  <a:cubicBezTo>
                    <a:pt x="271054" y="234941"/>
                    <a:pt x="211046" y="-53667"/>
                    <a:pt x="103414" y="18723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1" name="Freeform: Shape 138">
              <a:extLst>
                <a:ext uri="{FF2B5EF4-FFF2-40B4-BE49-F238E27FC236}">
                  <a16:creationId xmlns:a16="http://schemas.microsoft.com/office/drawing/2014/main" id="{D1F0EBEC-AA88-42FB-A087-6A0F8426A504}"/>
                </a:ext>
              </a:extLst>
            </p:cNvPr>
            <p:cNvSpPr/>
            <p:nvPr/>
          </p:nvSpPr>
          <p:spPr>
            <a:xfrm>
              <a:off x="11219937" y="2232903"/>
              <a:ext cx="314325" cy="838200"/>
            </a:xfrm>
            <a:custGeom>
              <a:avLst/>
              <a:gdLst>
                <a:gd name="connsiteX0" fmla="*/ 120189 w 314325"/>
                <a:gd name="connsiteY0" fmla="*/ 16003 h 838200"/>
                <a:gd name="connsiteX1" fmla="*/ 311641 w 314325"/>
                <a:gd name="connsiteY1" fmla="*/ 751333 h 838200"/>
                <a:gd name="connsiteX2" fmla="*/ 153526 w 314325"/>
                <a:gd name="connsiteY2" fmla="*/ 818960 h 838200"/>
                <a:gd name="connsiteX3" fmla="*/ 8746 w 314325"/>
                <a:gd name="connsiteY3" fmla="*/ 296038 h 838200"/>
                <a:gd name="connsiteX4" fmla="*/ 120189 w 314325"/>
                <a:gd name="connsiteY4" fmla="*/ 16003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838200">
                  <a:moveTo>
                    <a:pt x="120189" y="16003"/>
                  </a:moveTo>
                  <a:cubicBezTo>
                    <a:pt x="120189" y="16003"/>
                    <a:pt x="305926" y="720853"/>
                    <a:pt x="311641" y="751333"/>
                  </a:cubicBezTo>
                  <a:cubicBezTo>
                    <a:pt x="317356" y="781813"/>
                    <a:pt x="235441" y="866585"/>
                    <a:pt x="153526" y="818960"/>
                  </a:cubicBezTo>
                  <a:cubicBezTo>
                    <a:pt x="130666" y="805625"/>
                    <a:pt x="14461" y="349378"/>
                    <a:pt x="8746" y="296038"/>
                  </a:cubicBezTo>
                  <a:cubicBezTo>
                    <a:pt x="3031" y="243650"/>
                    <a:pt x="6841" y="-46862"/>
                    <a:pt x="120189" y="16003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2" name="Freeform: Shape 139">
              <a:extLst>
                <a:ext uri="{FF2B5EF4-FFF2-40B4-BE49-F238E27FC236}">
                  <a16:creationId xmlns:a16="http://schemas.microsoft.com/office/drawing/2014/main" id="{FE2AE353-68D1-4659-A7D1-BB771F9A3605}"/>
                </a:ext>
              </a:extLst>
            </p:cNvPr>
            <p:cNvSpPr/>
            <p:nvPr/>
          </p:nvSpPr>
          <p:spPr>
            <a:xfrm>
              <a:off x="10473827" y="2060780"/>
              <a:ext cx="866775" cy="1057275"/>
            </a:xfrm>
            <a:custGeom>
              <a:avLst/>
              <a:gdLst>
                <a:gd name="connsiteX0" fmla="*/ 303371 w 866775"/>
                <a:gd name="connsiteY0" fmla="*/ 11914 h 1057275"/>
                <a:gd name="connsiteX1" fmla="*/ 7144 w 866775"/>
                <a:gd name="connsiteY1" fmla="*/ 187174 h 1057275"/>
                <a:gd name="connsiteX2" fmla="*/ 196691 w 866775"/>
                <a:gd name="connsiteY2" fmla="*/ 963461 h 1057275"/>
                <a:gd name="connsiteX3" fmla="*/ 722471 w 866775"/>
                <a:gd name="connsiteY3" fmla="*/ 940601 h 1057275"/>
                <a:gd name="connsiteX4" fmla="*/ 863441 w 866775"/>
                <a:gd name="connsiteY4" fmla="*/ 187174 h 1057275"/>
                <a:gd name="connsiteX5" fmla="*/ 573881 w 866775"/>
                <a:gd name="connsiteY5" fmla="*/ 7151 h 1057275"/>
                <a:gd name="connsiteX6" fmla="*/ 303371 w 866775"/>
                <a:gd name="connsiteY6" fmla="*/ 11914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6775" h="1057275">
                  <a:moveTo>
                    <a:pt x="303371" y="11914"/>
                  </a:moveTo>
                  <a:lnTo>
                    <a:pt x="7144" y="187174"/>
                  </a:lnTo>
                  <a:cubicBezTo>
                    <a:pt x="7144" y="187174"/>
                    <a:pt x="190024" y="919646"/>
                    <a:pt x="196691" y="963461"/>
                  </a:cubicBezTo>
                  <a:cubicBezTo>
                    <a:pt x="203359" y="1007276"/>
                    <a:pt x="505301" y="1155866"/>
                    <a:pt x="722471" y="940601"/>
                  </a:cubicBezTo>
                  <a:lnTo>
                    <a:pt x="863441" y="187174"/>
                  </a:lnTo>
                  <a:cubicBezTo>
                    <a:pt x="863441" y="187174"/>
                    <a:pt x="584359" y="20486"/>
                    <a:pt x="573881" y="7151"/>
                  </a:cubicBezTo>
                  <a:cubicBezTo>
                    <a:pt x="572929" y="6199"/>
                    <a:pt x="472916" y="96686"/>
                    <a:pt x="303371" y="11914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3" name="Freeform: Shape 140">
              <a:extLst>
                <a:ext uri="{FF2B5EF4-FFF2-40B4-BE49-F238E27FC236}">
                  <a16:creationId xmlns:a16="http://schemas.microsoft.com/office/drawing/2014/main" id="{18BBF597-97D1-4373-88D0-EBB9E18ECA93}"/>
                </a:ext>
              </a:extLst>
            </p:cNvPr>
            <p:cNvSpPr/>
            <p:nvPr/>
          </p:nvSpPr>
          <p:spPr>
            <a:xfrm>
              <a:off x="10504117" y="3344757"/>
              <a:ext cx="847725" cy="495300"/>
            </a:xfrm>
            <a:custGeom>
              <a:avLst/>
              <a:gdLst>
                <a:gd name="connsiteX0" fmla="*/ 52101 w 847725"/>
                <a:gd name="connsiteY0" fmla="*/ 7144 h 495300"/>
                <a:gd name="connsiteX1" fmla="*/ 807433 w 847725"/>
                <a:gd name="connsiteY1" fmla="*/ 11906 h 495300"/>
                <a:gd name="connsiteX2" fmla="*/ 843628 w 847725"/>
                <a:gd name="connsiteY2" fmla="*/ 141446 h 495300"/>
                <a:gd name="connsiteX3" fmla="*/ 472153 w 847725"/>
                <a:gd name="connsiteY3" fmla="*/ 492919 h 495300"/>
                <a:gd name="connsiteX4" fmla="*/ 425481 w 847725"/>
                <a:gd name="connsiteY4" fmla="*/ 494824 h 495300"/>
                <a:gd name="connsiteX5" fmla="*/ 7333 w 847725"/>
                <a:gd name="connsiteY5" fmla="*/ 189071 h 495300"/>
                <a:gd name="connsiteX6" fmla="*/ 52101 w 847725"/>
                <a:gd name="connsiteY6" fmla="*/ 714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725" h="495300">
                  <a:moveTo>
                    <a:pt x="52101" y="7144"/>
                  </a:moveTo>
                  <a:cubicBezTo>
                    <a:pt x="52101" y="7144"/>
                    <a:pt x="797908" y="8096"/>
                    <a:pt x="807433" y="11906"/>
                  </a:cubicBezTo>
                  <a:cubicBezTo>
                    <a:pt x="816006" y="15716"/>
                    <a:pt x="843628" y="141446"/>
                    <a:pt x="843628" y="141446"/>
                  </a:cubicBezTo>
                  <a:cubicBezTo>
                    <a:pt x="843628" y="141446"/>
                    <a:pt x="519778" y="257651"/>
                    <a:pt x="472153" y="492919"/>
                  </a:cubicBezTo>
                  <a:lnTo>
                    <a:pt x="425481" y="494824"/>
                  </a:lnTo>
                  <a:cubicBezTo>
                    <a:pt x="425481" y="494824"/>
                    <a:pt x="330231" y="200501"/>
                    <a:pt x="7333" y="189071"/>
                  </a:cubicBezTo>
                  <a:cubicBezTo>
                    <a:pt x="6381" y="190024"/>
                    <a:pt x="7333" y="87154"/>
                    <a:pt x="52101" y="7144"/>
                  </a:cubicBezTo>
                  <a:close/>
                </a:path>
              </a:pathLst>
            </a:custGeom>
            <a:solidFill>
              <a:srgbClr val="FE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4" name="Freeform: Shape 141">
              <a:extLst>
                <a:ext uri="{FF2B5EF4-FFF2-40B4-BE49-F238E27FC236}">
                  <a16:creationId xmlns:a16="http://schemas.microsoft.com/office/drawing/2014/main" id="{9C8154DB-D7DE-4E13-9DDE-D8EAAD1C5119}"/>
                </a:ext>
              </a:extLst>
            </p:cNvPr>
            <p:cNvSpPr/>
            <p:nvPr/>
          </p:nvSpPr>
          <p:spPr>
            <a:xfrm>
              <a:off x="10538597" y="2187470"/>
              <a:ext cx="314325" cy="561975"/>
            </a:xfrm>
            <a:custGeom>
              <a:avLst/>
              <a:gdLst>
                <a:gd name="connsiteX0" fmla="*/ 30004 w 314325"/>
                <a:gd name="connsiteY0" fmla="*/ 7144 h 561975"/>
                <a:gd name="connsiteX1" fmla="*/ 7144 w 314325"/>
                <a:gd name="connsiteY1" fmla="*/ 21431 h 561975"/>
                <a:gd name="connsiteX2" fmla="*/ 78581 w 314325"/>
                <a:gd name="connsiteY2" fmla="*/ 281464 h 561975"/>
                <a:gd name="connsiteX3" fmla="*/ 23336 w 314325"/>
                <a:gd name="connsiteY3" fmla="*/ 403384 h 561975"/>
                <a:gd name="connsiteX4" fmla="*/ 66199 w 314325"/>
                <a:gd name="connsiteY4" fmla="*/ 561499 h 561975"/>
                <a:gd name="connsiteX5" fmla="*/ 305276 w 314325"/>
                <a:gd name="connsiteY5" fmla="*/ 551021 h 561975"/>
                <a:gd name="connsiteX6" fmla="*/ 313849 w 314325"/>
                <a:gd name="connsiteY6" fmla="*/ 538639 h 561975"/>
                <a:gd name="connsiteX7" fmla="*/ 220504 w 314325"/>
                <a:gd name="connsiteY7" fmla="*/ 383381 h 561975"/>
                <a:gd name="connsiteX8" fmla="*/ 103346 w 314325"/>
                <a:gd name="connsiteY8" fmla="*/ 274796 h 561975"/>
                <a:gd name="connsiteX9" fmla="*/ 30004 w 314325"/>
                <a:gd name="connsiteY9" fmla="*/ 714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5" h="561975">
                  <a:moveTo>
                    <a:pt x="30004" y="7144"/>
                  </a:moveTo>
                  <a:lnTo>
                    <a:pt x="7144" y="21431"/>
                  </a:lnTo>
                  <a:cubicBezTo>
                    <a:pt x="7144" y="21431"/>
                    <a:pt x="73819" y="271939"/>
                    <a:pt x="78581" y="281464"/>
                  </a:cubicBezTo>
                  <a:cubicBezTo>
                    <a:pt x="83344" y="290989"/>
                    <a:pt x="24289" y="394811"/>
                    <a:pt x="23336" y="403384"/>
                  </a:cubicBezTo>
                  <a:cubicBezTo>
                    <a:pt x="14764" y="456724"/>
                    <a:pt x="63341" y="553879"/>
                    <a:pt x="66199" y="561499"/>
                  </a:cubicBezTo>
                  <a:cubicBezTo>
                    <a:pt x="69056" y="569119"/>
                    <a:pt x="290989" y="558641"/>
                    <a:pt x="305276" y="551021"/>
                  </a:cubicBezTo>
                  <a:cubicBezTo>
                    <a:pt x="305276" y="551021"/>
                    <a:pt x="313849" y="539591"/>
                    <a:pt x="313849" y="538639"/>
                  </a:cubicBezTo>
                  <a:cubicBezTo>
                    <a:pt x="313849" y="525304"/>
                    <a:pt x="270986" y="442436"/>
                    <a:pt x="220504" y="383381"/>
                  </a:cubicBezTo>
                  <a:cubicBezTo>
                    <a:pt x="167164" y="320516"/>
                    <a:pt x="106204" y="280511"/>
                    <a:pt x="103346" y="274796"/>
                  </a:cubicBezTo>
                  <a:cubicBezTo>
                    <a:pt x="97631" y="264319"/>
                    <a:pt x="30004" y="7144"/>
                    <a:pt x="30004" y="7144"/>
                  </a:cubicBezTo>
                  <a:close/>
                </a:path>
              </a:pathLst>
            </a:custGeom>
            <a:solidFill>
              <a:srgbClr val="FE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5" name="Freeform: Shape 142">
              <a:extLst>
                <a:ext uri="{FF2B5EF4-FFF2-40B4-BE49-F238E27FC236}">
                  <a16:creationId xmlns:a16="http://schemas.microsoft.com/office/drawing/2014/main" id="{6D6F674A-E78D-4ECB-A02D-3F72F4992662}"/>
                </a:ext>
              </a:extLst>
            </p:cNvPr>
            <p:cNvSpPr/>
            <p:nvPr/>
          </p:nvSpPr>
          <p:spPr>
            <a:xfrm>
              <a:off x="10835710" y="2184612"/>
              <a:ext cx="438150" cy="571500"/>
            </a:xfrm>
            <a:custGeom>
              <a:avLst/>
              <a:gdLst>
                <a:gd name="connsiteX0" fmla="*/ 360588 w 438150"/>
                <a:gd name="connsiteY0" fmla="*/ 270034 h 571500"/>
                <a:gd name="connsiteX1" fmla="*/ 430121 w 438150"/>
                <a:gd name="connsiteY1" fmla="*/ 20479 h 571500"/>
                <a:gd name="connsiteX2" fmla="*/ 408213 w 438150"/>
                <a:gd name="connsiteY2" fmla="*/ 7144 h 571500"/>
                <a:gd name="connsiteX3" fmla="*/ 340586 w 438150"/>
                <a:gd name="connsiteY3" fmla="*/ 260509 h 571500"/>
                <a:gd name="connsiteX4" fmla="*/ 136751 w 438150"/>
                <a:gd name="connsiteY4" fmla="*/ 406241 h 571500"/>
                <a:gd name="connsiteX5" fmla="*/ 15783 w 438150"/>
                <a:gd name="connsiteY5" fmla="*/ 541496 h 571500"/>
                <a:gd name="connsiteX6" fmla="*/ 7211 w 438150"/>
                <a:gd name="connsiteY6" fmla="*/ 553879 h 571500"/>
                <a:gd name="connsiteX7" fmla="*/ 405356 w 438150"/>
                <a:gd name="connsiteY7" fmla="*/ 564356 h 571500"/>
                <a:gd name="connsiteX8" fmla="*/ 432026 w 438150"/>
                <a:gd name="connsiteY8" fmla="*/ 419576 h 571500"/>
                <a:gd name="connsiteX9" fmla="*/ 360588 w 438150"/>
                <a:gd name="connsiteY9" fmla="*/ 27003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150" h="571500">
                  <a:moveTo>
                    <a:pt x="360588" y="270034"/>
                  </a:moveTo>
                  <a:cubicBezTo>
                    <a:pt x="365351" y="260509"/>
                    <a:pt x="430121" y="20479"/>
                    <a:pt x="430121" y="20479"/>
                  </a:cubicBezTo>
                  <a:lnTo>
                    <a:pt x="408213" y="7144"/>
                  </a:lnTo>
                  <a:cubicBezTo>
                    <a:pt x="408213" y="7144"/>
                    <a:pt x="347253" y="249079"/>
                    <a:pt x="340586" y="260509"/>
                  </a:cubicBezTo>
                  <a:cubicBezTo>
                    <a:pt x="337728" y="266224"/>
                    <a:pt x="224381" y="333851"/>
                    <a:pt x="136751" y="406241"/>
                  </a:cubicBezTo>
                  <a:cubicBezTo>
                    <a:pt x="65313" y="465296"/>
                    <a:pt x="15783" y="530066"/>
                    <a:pt x="15783" y="541496"/>
                  </a:cubicBezTo>
                  <a:cubicBezTo>
                    <a:pt x="15783" y="542449"/>
                    <a:pt x="6258" y="553879"/>
                    <a:pt x="7211" y="553879"/>
                  </a:cubicBezTo>
                  <a:cubicBezTo>
                    <a:pt x="21498" y="561499"/>
                    <a:pt x="402498" y="571976"/>
                    <a:pt x="405356" y="564356"/>
                  </a:cubicBezTo>
                  <a:cubicBezTo>
                    <a:pt x="408213" y="556736"/>
                    <a:pt x="432026" y="428149"/>
                    <a:pt x="432026" y="419576"/>
                  </a:cubicBezTo>
                  <a:cubicBezTo>
                    <a:pt x="433931" y="411004"/>
                    <a:pt x="355826" y="279559"/>
                    <a:pt x="360588" y="270034"/>
                  </a:cubicBezTo>
                  <a:close/>
                </a:path>
              </a:pathLst>
            </a:custGeom>
            <a:solidFill>
              <a:srgbClr val="FE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6" name="Freeform: Shape 143">
              <a:extLst>
                <a:ext uri="{FF2B5EF4-FFF2-40B4-BE49-F238E27FC236}">
                  <a16:creationId xmlns:a16="http://schemas.microsoft.com/office/drawing/2014/main" id="{9F26051E-A757-46FB-9284-18BE656F662A}"/>
                </a:ext>
              </a:extLst>
            </p:cNvPr>
            <p:cNvSpPr/>
            <p:nvPr/>
          </p:nvSpPr>
          <p:spPr>
            <a:xfrm>
              <a:off x="10503354" y="5686540"/>
              <a:ext cx="476250" cy="285750"/>
            </a:xfrm>
            <a:custGeom>
              <a:avLst/>
              <a:gdLst>
                <a:gd name="connsiteX0" fmla="*/ 355759 w 476250"/>
                <a:gd name="connsiteY0" fmla="*/ 26609 h 285750"/>
                <a:gd name="connsiteX1" fmla="*/ 116681 w 476250"/>
                <a:gd name="connsiteY1" fmla="*/ 206631 h 285750"/>
                <a:gd name="connsiteX2" fmla="*/ 16669 w 476250"/>
                <a:gd name="connsiteY2" fmla="*/ 263781 h 285750"/>
                <a:gd name="connsiteX3" fmla="*/ 248126 w 476250"/>
                <a:gd name="connsiteY3" fmla="*/ 266639 h 285750"/>
                <a:gd name="connsiteX4" fmla="*/ 404336 w 476250"/>
                <a:gd name="connsiteY4" fmla="*/ 199011 h 285750"/>
                <a:gd name="connsiteX5" fmla="*/ 477679 w 476250"/>
                <a:gd name="connsiteY5" fmla="*/ 162816 h 285750"/>
                <a:gd name="connsiteX6" fmla="*/ 460534 w 476250"/>
                <a:gd name="connsiteY6" fmla="*/ 58994 h 285750"/>
                <a:gd name="connsiteX7" fmla="*/ 355759 w 476250"/>
                <a:gd name="connsiteY7" fmla="*/ 2660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0" h="285750">
                  <a:moveTo>
                    <a:pt x="355759" y="26609"/>
                  </a:moveTo>
                  <a:cubicBezTo>
                    <a:pt x="355759" y="26609"/>
                    <a:pt x="160496" y="200916"/>
                    <a:pt x="116681" y="206631"/>
                  </a:cubicBezTo>
                  <a:cubicBezTo>
                    <a:pt x="72866" y="212346"/>
                    <a:pt x="-23336" y="239969"/>
                    <a:pt x="16669" y="263781"/>
                  </a:cubicBezTo>
                  <a:cubicBezTo>
                    <a:pt x="57626" y="287594"/>
                    <a:pt x="199549" y="281879"/>
                    <a:pt x="248126" y="266639"/>
                  </a:cubicBezTo>
                  <a:cubicBezTo>
                    <a:pt x="295751" y="252351"/>
                    <a:pt x="360521" y="202821"/>
                    <a:pt x="404336" y="199011"/>
                  </a:cubicBezTo>
                  <a:cubicBezTo>
                    <a:pt x="455771" y="195201"/>
                    <a:pt x="473869" y="196154"/>
                    <a:pt x="477679" y="162816"/>
                  </a:cubicBezTo>
                  <a:cubicBezTo>
                    <a:pt x="481489" y="130431"/>
                    <a:pt x="460534" y="58994"/>
                    <a:pt x="460534" y="58994"/>
                  </a:cubicBezTo>
                  <a:cubicBezTo>
                    <a:pt x="460534" y="58994"/>
                    <a:pt x="418624" y="-31494"/>
                    <a:pt x="355759" y="26609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7" name="Freeform: Shape 144">
              <a:extLst>
                <a:ext uri="{FF2B5EF4-FFF2-40B4-BE49-F238E27FC236}">
                  <a16:creationId xmlns:a16="http://schemas.microsoft.com/office/drawing/2014/main" id="{92C1277D-152D-4416-AA5A-42B19B90884B}"/>
                </a:ext>
              </a:extLst>
            </p:cNvPr>
            <p:cNvSpPr/>
            <p:nvPr/>
          </p:nvSpPr>
          <p:spPr>
            <a:xfrm>
              <a:off x="10651373" y="4576250"/>
              <a:ext cx="333375" cy="1104900"/>
            </a:xfrm>
            <a:custGeom>
              <a:avLst/>
              <a:gdLst>
                <a:gd name="connsiteX0" fmla="*/ 170592 w 333375"/>
                <a:gd name="connsiteY0" fmla="*/ 8186 h 1104900"/>
                <a:gd name="connsiteX1" fmla="*/ 303942 w 333375"/>
                <a:gd name="connsiteY1" fmla="*/ 150109 h 1104900"/>
                <a:gd name="connsiteX2" fmla="*/ 331565 w 333375"/>
                <a:gd name="connsiteY2" fmla="*/ 1097846 h 1104900"/>
                <a:gd name="connsiteX3" fmla="*/ 168687 w 333375"/>
                <a:gd name="connsiteY3" fmla="*/ 1097846 h 1104900"/>
                <a:gd name="connsiteX4" fmla="*/ 7715 w 333375"/>
                <a:gd name="connsiteY4" fmla="*/ 190114 h 1104900"/>
                <a:gd name="connsiteX5" fmla="*/ 170592 w 333375"/>
                <a:gd name="connsiteY5" fmla="*/ 818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1104900">
                  <a:moveTo>
                    <a:pt x="170592" y="8186"/>
                  </a:moveTo>
                  <a:cubicBezTo>
                    <a:pt x="227742" y="13901"/>
                    <a:pt x="308705" y="20569"/>
                    <a:pt x="303942" y="150109"/>
                  </a:cubicBezTo>
                  <a:cubicBezTo>
                    <a:pt x="300132" y="245359"/>
                    <a:pt x="347757" y="967354"/>
                    <a:pt x="331565" y="1097846"/>
                  </a:cubicBezTo>
                  <a:lnTo>
                    <a:pt x="168687" y="1097846"/>
                  </a:lnTo>
                  <a:cubicBezTo>
                    <a:pt x="168687" y="1097846"/>
                    <a:pt x="31527" y="616834"/>
                    <a:pt x="7715" y="190114"/>
                  </a:cubicBezTo>
                  <a:cubicBezTo>
                    <a:pt x="7715" y="191066"/>
                    <a:pt x="-11335" y="-8959"/>
                    <a:pt x="170592" y="8186"/>
                  </a:cubicBezTo>
                  <a:close/>
                </a:path>
              </a:pathLst>
            </a:custGeom>
            <a:solidFill>
              <a:srgbClr val="DDD8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8" name="Freeform: Shape 145">
              <a:extLst>
                <a:ext uri="{FF2B5EF4-FFF2-40B4-BE49-F238E27FC236}">
                  <a16:creationId xmlns:a16="http://schemas.microsoft.com/office/drawing/2014/main" id="{41D1679B-8728-4998-9A13-60A574C49457}"/>
                </a:ext>
              </a:extLst>
            </p:cNvPr>
            <p:cNvSpPr/>
            <p:nvPr/>
          </p:nvSpPr>
          <p:spPr>
            <a:xfrm>
              <a:off x="10484102" y="3502753"/>
              <a:ext cx="476250" cy="1352550"/>
            </a:xfrm>
            <a:custGeom>
              <a:avLst/>
              <a:gdLst>
                <a:gd name="connsiteX0" fmla="*/ 258806 w 476250"/>
                <a:gd name="connsiteY0" fmla="*/ 20598 h 1352550"/>
                <a:gd name="connsiteX1" fmla="*/ 463594 w 476250"/>
                <a:gd name="connsiteY1" fmla="*/ 366356 h 1352550"/>
                <a:gd name="connsiteX2" fmla="*/ 471214 w 476250"/>
                <a:gd name="connsiteY2" fmla="*/ 1145501 h 1352550"/>
                <a:gd name="connsiteX3" fmla="*/ 347389 w 476250"/>
                <a:gd name="connsiteY3" fmla="*/ 1343621 h 1352550"/>
                <a:gd name="connsiteX4" fmla="*/ 172129 w 476250"/>
                <a:gd name="connsiteY4" fmla="*/ 1243608 h 1352550"/>
                <a:gd name="connsiteX5" fmla="*/ 7346 w 476250"/>
                <a:gd name="connsiteY5" fmla="*/ 177761 h 1352550"/>
                <a:gd name="connsiteX6" fmla="*/ 258806 w 476250"/>
                <a:gd name="connsiteY6" fmla="*/ 20598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1352550">
                  <a:moveTo>
                    <a:pt x="258806" y="20598"/>
                  </a:moveTo>
                  <a:cubicBezTo>
                    <a:pt x="420731" y="65366"/>
                    <a:pt x="463594" y="366356"/>
                    <a:pt x="463594" y="366356"/>
                  </a:cubicBezTo>
                  <a:cubicBezTo>
                    <a:pt x="463594" y="366356"/>
                    <a:pt x="475976" y="1015961"/>
                    <a:pt x="471214" y="1145501"/>
                  </a:cubicBezTo>
                  <a:cubicBezTo>
                    <a:pt x="471214" y="1145501"/>
                    <a:pt x="480739" y="1325523"/>
                    <a:pt x="347389" y="1343621"/>
                  </a:cubicBezTo>
                  <a:cubicBezTo>
                    <a:pt x="172129" y="1368386"/>
                    <a:pt x="172129" y="1243608"/>
                    <a:pt x="172129" y="1243608"/>
                  </a:cubicBezTo>
                  <a:cubicBezTo>
                    <a:pt x="160699" y="1033106"/>
                    <a:pt x="679" y="358736"/>
                    <a:pt x="7346" y="177761"/>
                  </a:cubicBezTo>
                  <a:cubicBezTo>
                    <a:pt x="14014" y="-3214"/>
                    <a:pt x="152126" y="-8929"/>
                    <a:pt x="258806" y="20598"/>
                  </a:cubicBezTo>
                  <a:close/>
                </a:path>
              </a:pathLst>
            </a:custGeom>
            <a:solidFill>
              <a:srgbClr val="DDD8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9" name="Freeform: Shape 146">
              <a:extLst>
                <a:ext uri="{FF2B5EF4-FFF2-40B4-BE49-F238E27FC236}">
                  <a16:creationId xmlns:a16="http://schemas.microsoft.com/office/drawing/2014/main" id="{C366A645-E1CC-4F2E-A11E-53086C863412}"/>
                </a:ext>
              </a:extLst>
            </p:cNvPr>
            <p:cNvSpPr/>
            <p:nvPr/>
          </p:nvSpPr>
          <p:spPr>
            <a:xfrm>
              <a:off x="11123074" y="4570743"/>
              <a:ext cx="352425" cy="1162050"/>
            </a:xfrm>
            <a:custGeom>
              <a:avLst/>
              <a:gdLst>
                <a:gd name="connsiteX0" fmla="*/ 114182 w 352425"/>
                <a:gd name="connsiteY0" fmla="*/ 15598 h 1162050"/>
                <a:gd name="connsiteX1" fmla="*/ 14169 w 352425"/>
                <a:gd name="connsiteY1" fmla="*/ 199431 h 1162050"/>
                <a:gd name="connsiteX2" fmla="*/ 169427 w 352425"/>
                <a:gd name="connsiteY2" fmla="*/ 1156693 h 1162050"/>
                <a:gd name="connsiteX3" fmla="*/ 348497 w 352425"/>
                <a:gd name="connsiteY3" fmla="*/ 1134786 h 1162050"/>
                <a:gd name="connsiteX4" fmla="*/ 310397 w 352425"/>
                <a:gd name="connsiteY4" fmla="*/ 165141 h 1162050"/>
                <a:gd name="connsiteX5" fmla="*/ 114182 w 352425"/>
                <a:gd name="connsiteY5" fmla="*/ 15598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1162050">
                  <a:moveTo>
                    <a:pt x="114182" y="15598"/>
                  </a:moveTo>
                  <a:cubicBezTo>
                    <a:pt x="58937" y="31791"/>
                    <a:pt x="-16311" y="72748"/>
                    <a:pt x="14169" y="199431"/>
                  </a:cubicBezTo>
                  <a:cubicBezTo>
                    <a:pt x="37029" y="291823"/>
                    <a:pt x="127517" y="1030011"/>
                    <a:pt x="169427" y="1156693"/>
                  </a:cubicBezTo>
                  <a:lnTo>
                    <a:pt x="348497" y="1134786"/>
                  </a:lnTo>
                  <a:cubicBezTo>
                    <a:pt x="348497" y="1134786"/>
                    <a:pt x="374214" y="588051"/>
                    <a:pt x="310397" y="165141"/>
                  </a:cubicBezTo>
                  <a:cubicBezTo>
                    <a:pt x="311349" y="164188"/>
                    <a:pt x="288489" y="-35837"/>
                    <a:pt x="114182" y="15598"/>
                  </a:cubicBezTo>
                  <a:close/>
                </a:path>
              </a:pathLst>
            </a:custGeom>
            <a:solidFill>
              <a:srgbClr val="DDD8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0" name="Freeform: Shape 147">
              <a:extLst>
                <a:ext uri="{FF2B5EF4-FFF2-40B4-BE49-F238E27FC236}">
                  <a16:creationId xmlns:a16="http://schemas.microsoft.com/office/drawing/2014/main" id="{D064E0D1-377B-4600-A79A-F54E562C6F50}"/>
                </a:ext>
              </a:extLst>
            </p:cNvPr>
            <p:cNvSpPr/>
            <p:nvPr/>
          </p:nvSpPr>
          <p:spPr>
            <a:xfrm>
              <a:off x="10952733" y="3473649"/>
              <a:ext cx="485775" cy="1371600"/>
            </a:xfrm>
            <a:custGeom>
              <a:avLst/>
              <a:gdLst>
                <a:gd name="connsiteX0" fmla="*/ 145457 w 485775"/>
                <a:gd name="connsiteY0" fmla="*/ 57322 h 1371600"/>
                <a:gd name="connsiteX1" fmla="*/ 7345 w 485775"/>
                <a:gd name="connsiteY1" fmla="*/ 394507 h 1371600"/>
                <a:gd name="connsiteX2" fmla="*/ 176890 w 485775"/>
                <a:gd name="connsiteY2" fmla="*/ 1247947 h 1371600"/>
                <a:gd name="connsiteX3" fmla="*/ 329290 w 485775"/>
                <a:gd name="connsiteY3" fmla="*/ 1371772 h 1371600"/>
                <a:gd name="connsiteX4" fmla="*/ 480737 w 485775"/>
                <a:gd name="connsiteY4" fmla="*/ 1240327 h 1371600"/>
                <a:gd name="connsiteX5" fmla="*/ 442637 w 485775"/>
                <a:gd name="connsiteY5" fmla="*/ 140189 h 1371600"/>
                <a:gd name="connsiteX6" fmla="*/ 145457 w 485775"/>
                <a:gd name="connsiteY6" fmla="*/ 57322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371600">
                  <a:moveTo>
                    <a:pt x="145457" y="57322"/>
                  </a:moveTo>
                  <a:cubicBezTo>
                    <a:pt x="-4085" y="131617"/>
                    <a:pt x="7345" y="394507"/>
                    <a:pt x="7345" y="394507"/>
                  </a:cubicBezTo>
                  <a:cubicBezTo>
                    <a:pt x="7345" y="394507"/>
                    <a:pt x="145457" y="1121264"/>
                    <a:pt x="176890" y="1247947"/>
                  </a:cubicBezTo>
                  <a:cubicBezTo>
                    <a:pt x="176890" y="1247947"/>
                    <a:pt x="194987" y="1378439"/>
                    <a:pt x="329290" y="1371772"/>
                  </a:cubicBezTo>
                  <a:cubicBezTo>
                    <a:pt x="506455" y="1362247"/>
                    <a:pt x="480737" y="1240327"/>
                    <a:pt x="480737" y="1240327"/>
                  </a:cubicBezTo>
                  <a:cubicBezTo>
                    <a:pt x="449305" y="1031729"/>
                    <a:pt x="475975" y="318307"/>
                    <a:pt x="442637" y="140189"/>
                  </a:cubicBezTo>
                  <a:cubicBezTo>
                    <a:pt x="405490" y="-54121"/>
                    <a:pt x="243565" y="7792"/>
                    <a:pt x="145457" y="57322"/>
                  </a:cubicBezTo>
                  <a:close/>
                </a:path>
              </a:pathLst>
            </a:custGeom>
            <a:solidFill>
              <a:srgbClr val="DDD8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1" name="Freeform: Shape 148">
              <a:extLst>
                <a:ext uri="{FF2B5EF4-FFF2-40B4-BE49-F238E27FC236}">
                  <a16:creationId xmlns:a16="http://schemas.microsoft.com/office/drawing/2014/main" id="{DBB3C793-5D09-4B30-9321-83BE571BC839}"/>
                </a:ext>
              </a:extLst>
            </p:cNvPr>
            <p:cNvSpPr/>
            <p:nvPr/>
          </p:nvSpPr>
          <p:spPr>
            <a:xfrm>
              <a:off x="10485429" y="3059007"/>
              <a:ext cx="914400" cy="809625"/>
            </a:xfrm>
            <a:custGeom>
              <a:avLst/>
              <a:gdLst>
                <a:gd name="connsiteX0" fmla="*/ 156514 w 914400"/>
                <a:gd name="connsiteY0" fmla="*/ 10954 h 809625"/>
                <a:gd name="connsiteX1" fmla="*/ 742302 w 914400"/>
                <a:gd name="connsiteY1" fmla="*/ 7144 h 809625"/>
                <a:gd name="connsiteX2" fmla="*/ 909942 w 914400"/>
                <a:gd name="connsiteY2" fmla="*/ 550069 h 809625"/>
                <a:gd name="connsiteX3" fmla="*/ 468934 w 914400"/>
                <a:gd name="connsiteY3" fmla="*/ 810101 h 809625"/>
                <a:gd name="connsiteX4" fmla="*/ 7924 w 914400"/>
                <a:gd name="connsiteY4" fmla="*/ 615791 h 809625"/>
                <a:gd name="connsiteX5" fmla="*/ 156514 w 914400"/>
                <a:gd name="connsiteY5" fmla="*/ 10954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809625">
                  <a:moveTo>
                    <a:pt x="156514" y="10954"/>
                  </a:moveTo>
                  <a:lnTo>
                    <a:pt x="742302" y="7144"/>
                  </a:lnTo>
                  <a:cubicBezTo>
                    <a:pt x="742302" y="7144"/>
                    <a:pt x="881367" y="270986"/>
                    <a:pt x="909942" y="550069"/>
                  </a:cubicBezTo>
                  <a:cubicBezTo>
                    <a:pt x="932802" y="774859"/>
                    <a:pt x="468934" y="810101"/>
                    <a:pt x="468934" y="810101"/>
                  </a:cubicBezTo>
                  <a:cubicBezTo>
                    <a:pt x="468934" y="810101"/>
                    <a:pt x="13639" y="784384"/>
                    <a:pt x="7924" y="615791"/>
                  </a:cubicBezTo>
                  <a:cubicBezTo>
                    <a:pt x="-5411" y="272891"/>
                    <a:pt x="156514" y="10954"/>
                    <a:pt x="156514" y="10954"/>
                  </a:cubicBezTo>
                  <a:close/>
                </a:path>
              </a:pathLst>
            </a:custGeom>
            <a:solidFill>
              <a:srgbClr val="DDD8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2" name="Freeform: Shape 149">
              <a:extLst>
                <a:ext uri="{FF2B5EF4-FFF2-40B4-BE49-F238E27FC236}">
                  <a16:creationId xmlns:a16="http://schemas.microsoft.com/office/drawing/2014/main" id="{82909F39-B32D-448E-A5CE-64D5FC5FE998}"/>
                </a:ext>
              </a:extLst>
            </p:cNvPr>
            <p:cNvSpPr/>
            <p:nvPr/>
          </p:nvSpPr>
          <p:spPr>
            <a:xfrm>
              <a:off x="10901499" y="3115205"/>
              <a:ext cx="57150" cy="704850"/>
            </a:xfrm>
            <a:custGeom>
              <a:avLst/>
              <a:gdLst>
                <a:gd name="connsiteX0" fmla="*/ 7144 w 57150"/>
                <a:gd name="connsiteY0" fmla="*/ 7144 h 704850"/>
                <a:gd name="connsiteX1" fmla="*/ 18574 w 57150"/>
                <a:gd name="connsiteY1" fmla="*/ 505301 h 704850"/>
                <a:gd name="connsiteX2" fmla="*/ 30956 w 57150"/>
                <a:gd name="connsiteY2" fmla="*/ 698659 h 704850"/>
                <a:gd name="connsiteX3" fmla="*/ 54769 w 57150"/>
                <a:gd name="connsiteY3" fmla="*/ 698659 h 704850"/>
                <a:gd name="connsiteX4" fmla="*/ 51911 w 57150"/>
                <a:gd name="connsiteY4" fmla="*/ 504349 h 704850"/>
                <a:gd name="connsiteX5" fmla="*/ 55721 w 57150"/>
                <a:gd name="connsiteY5" fmla="*/ 7144 h 704850"/>
                <a:gd name="connsiteX6" fmla="*/ 7144 w 57150"/>
                <a:gd name="connsiteY6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04850">
                  <a:moveTo>
                    <a:pt x="7144" y="7144"/>
                  </a:moveTo>
                  <a:cubicBezTo>
                    <a:pt x="7144" y="7144"/>
                    <a:pt x="20479" y="476726"/>
                    <a:pt x="18574" y="505301"/>
                  </a:cubicBezTo>
                  <a:cubicBezTo>
                    <a:pt x="16669" y="533876"/>
                    <a:pt x="30956" y="698659"/>
                    <a:pt x="30956" y="698659"/>
                  </a:cubicBezTo>
                  <a:lnTo>
                    <a:pt x="54769" y="698659"/>
                  </a:lnTo>
                  <a:cubicBezTo>
                    <a:pt x="54769" y="698659"/>
                    <a:pt x="56674" y="538639"/>
                    <a:pt x="51911" y="504349"/>
                  </a:cubicBezTo>
                  <a:cubicBezTo>
                    <a:pt x="47149" y="471011"/>
                    <a:pt x="55721" y="7144"/>
                    <a:pt x="5572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C9C5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3" name="Freeform: Shape 150">
              <a:extLst>
                <a:ext uri="{FF2B5EF4-FFF2-40B4-BE49-F238E27FC236}">
                  <a16:creationId xmlns:a16="http://schemas.microsoft.com/office/drawing/2014/main" id="{B64F6A32-5D21-4F32-B6D3-9D1A4799AB9F}"/>
                </a:ext>
              </a:extLst>
            </p:cNvPr>
            <p:cNvSpPr/>
            <p:nvPr/>
          </p:nvSpPr>
          <p:spPr>
            <a:xfrm>
              <a:off x="10911977" y="3151400"/>
              <a:ext cx="57150" cy="47625"/>
            </a:xfrm>
            <a:custGeom>
              <a:avLst/>
              <a:gdLst>
                <a:gd name="connsiteX0" fmla="*/ 54769 w 57150"/>
                <a:gd name="connsiteY0" fmla="*/ 27146 h 47625"/>
                <a:gd name="connsiteX1" fmla="*/ 30956 w 57150"/>
                <a:gd name="connsiteY1" fmla="*/ 47149 h 47625"/>
                <a:gd name="connsiteX2" fmla="*/ 7144 w 57150"/>
                <a:gd name="connsiteY2" fmla="*/ 27146 h 47625"/>
                <a:gd name="connsiteX3" fmla="*/ 30956 w 57150"/>
                <a:gd name="connsiteY3" fmla="*/ 7144 h 47625"/>
                <a:gd name="connsiteX4" fmla="*/ 54769 w 57150"/>
                <a:gd name="connsiteY4" fmla="*/ 2714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47625">
                  <a:moveTo>
                    <a:pt x="54769" y="27146"/>
                  </a:moveTo>
                  <a:cubicBezTo>
                    <a:pt x="54769" y="38193"/>
                    <a:pt x="44108" y="47149"/>
                    <a:pt x="30956" y="47149"/>
                  </a:cubicBezTo>
                  <a:cubicBezTo>
                    <a:pt x="17805" y="47149"/>
                    <a:pt x="7144" y="38193"/>
                    <a:pt x="7144" y="27146"/>
                  </a:cubicBezTo>
                  <a:cubicBezTo>
                    <a:pt x="7144" y="16099"/>
                    <a:pt x="17805" y="7144"/>
                    <a:pt x="30956" y="7144"/>
                  </a:cubicBezTo>
                  <a:cubicBezTo>
                    <a:pt x="44108" y="7144"/>
                    <a:pt x="54769" y="16099"/>
                    <a:pt x="54769" y="271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4" name="Freeform: Shape 151">
              <a:extLst>
                <a:ext uri="{FF2B5EF4-FFF2-40B4-BE49-F238E27FC236}">
                  <a16:creationId xmlns:a16="http://schemas.microsoft.com/office/drawing/2014/main" id="{536235DE-BF45-4E77-87CD-3359C91CA25E}"/>
                </a:ext>
              </a:extLst>
            </p:cNvPr>
            <p:cNvSpPr/>
            <p:nvPr/>
          </p:nvSpPr>
          <p:spPr>
            <a:xfrm>
              <a:off x="10557647" y="3151400"/>
              <a:ext cx="171450" cy="219075"/>
            </a:xfrm>
            <a:custGeom>
              <a:avLst/>
              <a:gdLst>
                <a:gd name="connsiteX0" fmla="*/ 7144 w 171450"/>
                <a:gd name="connsiteY0" fmla="*/ 196691 h 219075"/>
                <a:gd name="connsiteX1" fmla="*/ 34766 w 171450"/>
                <a:gd name="connsiteY1" fmla="*/ 214789 h 219075"/>
                <a:gd name="connsiteX2" fmla="*/ 166211 w 171450"/>
                <a:gd name="connsiteY2" fmla="*/ 25241 h 219075"/>
                <a:gd name="connsiteX3" fmla="*/ 138589 w 17145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19075">
                  <a:moveTo>
                    <a:pt x="7144" y="196691"/>
                  </a:moveTo>
                  <a:lnTo>
                    <a:pt x="34766" y="214789"/>
                  </a:lnTo>
                  <a:lnTo>
                    <a:pt x="166211" y="25241"/>
                  </a:lnTo>
                  <a:lnTo>
                    <a:pt x="138589" y="7144"/>
                  </a:lnTo>
                  <a:close/>
                </a:path>
              </a:pathLst>
            </a:custGeom>
            <a:solidFill>
              <a:srgbClr val="C9C5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5" name="Freeform: Shape 152">
              <a:extLst>
                <a:ext uri="{FF2B5EF4-FFF2-40B4-BE49-F238E27FC236}">
                  <a16:creationId xmlns:a16="http://schemas.microsoft.com/office/drawing/2014/main" id="{5CF7AC4A-5857-4147-AF8B-6DB387CB4756}"/>
                </a:ext>
              </a:extLst>
            </p:cNvPr>
            <p:cNvSpPr/>
            <p:nvPr/>
          </p:nvSpPr>
          <p:spPr>
            <a:xfrm>
              <a:off x="11137719" y="3151400"/>
              <a:ext cx="171450" cy="219075"/>
            </a:xfrm>
            <a:custGeom>
              <a:avLst/>
              <a:gdLst>
                <a:gd name="connsiteX0" fmla="*/ 34766 w 171450"/>
                <a:gd name="connsiteY0" fmla="*/ 7144 h 219075"/>
                <a:gd name="connsiteX1" fmla="*/ 7144 w 171450"/>
                <a:gd name="connsiteY1" fmla="*/ 25241 h 219075"/>
                <a:gd name="connsiteX2" fmla="*/ 138589 w 171450"/>
                <a:gd name="connsiteY2" fmla="*/ 214789 h 219075"/>
                <a:gd name="connsiteX3" fmla="*/ 166211 w 171450"/>
                <a:gd name="connsiteY3" fmla="*/ 19669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19075">
                  <a:moveTo>
                    <a:pt x="34766" y="7144"/>
                  </a:moveTo>
                  <a:lnTo>
                    <a:pt x="7144" y="25241"/>
                  </a:lnTo>
                  <a:lnTo>
                    <a:pt x="138589" y="214789"/>
                  </a:lnTo>
                  <a:lnTo>
                    <a:pt x="166211" y="196691"/>
                  </a:lnTo>
                  <a:close/>
                </a:path>
              </a:pathLst>
            </a:custGeom>
            <a:solidFill>
              <a:srgbClr val="C9C5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6" name="Freeform: Shape 153">
              <a:extLst>
                <a:ext uri="{FF2B5EF4-FFF2-40B4-BE49-F238E27FC236}">
                  <a16:creationId xmlns:a16="http://schemas.microsoft.com/office/drawing/2014/main" id="{F003EF79-FB1C-4F93-9F4A-C2E92BD24D87}"/>
                </a:ext>
              </a:extLst>
            </p:cNvPr>
            <p:cNvSpPr/>
            <p:nvPr/>
          </p:nvSpPr>
          <p:spPr>
            <a:xfrm>
              <a:off x="10346159" y="2237478"/>
              <a:ext cx="342900" cy="904875"/>
            </a:xfrm>
            <a:custGeom>
              <a:avLst/>
              <a:gdLst>
                <a:gd name="connsiteX0" fmla="*/ 134811 w 342900"/>
                <a:gd name="connsiteY0" fmla="*/ 9523 h 904875"/>
                <a:gd name="connsiteX1" fmla="*/ 105284 w 342900"/>
                <a:gd name="connsiteY1" fmla="*/ 68578 h 904875"/>
                <a:gd name="connsiteX2" fmla="*/ 7176 w 342900"/>
                <a:gd name="connsiteY2" fmla="*/ 810576 h 904875"/>
                <a:gd name="connsiteX3" fmla="*/ 208154 w 342900"/>
                <a:gd name="connsiteY3" fmla="*/ 879156 h 904875"/>
                <a:gd name="connsiteX4" fmla="*/ 331026 w 342900"/>
                <a:gd name="connsiteY4" fmla="*/ 338136 h 904875"/>
                <a:gd name="connsiteX5" fmla="*/ 287211 w 342900"/>
                <a:gd name="connsiteY5" fmla="*/ 92391 h 904875"/>
                <a:gd name="connsiteX6" fmla="*/ 134811 w 342900"/>
                <a:gd name="connsiteY6" fmla="*/ 9523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904875">
                  <a:moveTo>
                    <a:pt x="134811" y="9523"/>
                  </a:moveTo>
                  <a:cubicBezTo>
                    <a:pt x="134811" y="9523"/>
                    <a:pt x="112904" y="20953"/>
                    <a:pt x="105284" y="68578"/>
                  </a:cubicBezTo>
                  <a:cubicBezTo>
                    <a:pt x="97664" y="117156"/>
                    <a:pt x="10034" y="769618"/>
                    <a:pt x="7176" y="810576"/>
                  </a:cubicBezTo>
                  <a:cubicBezTo>
                    <a:pt x="4319" y="851534"/>
                    <a:pt x="191961" y="939164"/>
                    <a:pt x="208154" y="879156"/>
                  </a:cubicBezTo>
                  <a:cubicBezTo>
                    <a:pt x="224346" y="818196"/>
                    <a:pt x="314834" y="389571"/>
                    <a:pt x="331026" y="338136"/>
                  </a:cubicBezTo>
                  <a:cubicBezTo>
                    <a:pt x="348171" y="286701"/>
                    <a:pt x="339599" y="143826"/>
                    <a:pt x="287211" y="92391"/>
                  </a:cubicBezTo>
                  <a:cubicBezTo>
                    <a:pt x="234824" y="40956"/>
                    <a:pt x="164339" y="-3812"/>
                    <a:pt x="134811" y="9523"/>
                  </a:cubicBezTo>
                  <a:close/>
                </a:path>
              </a:pathLst>
            </a:custGeom>
            <a:solidFill>
              <a:srgbClr val="4A8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7" name="Freeform: Shape 154">
              <a:extLst>
                <a:ext uri="{FF2B5EF4-FFF2-40B4-BE49-F238E27FC236}">
                  <a16:creationId xmlns:a16="http://schemas.microsoft.com/office/drawing/2014/main" id="{12F58CF8-69C7-4ADB-ACCC-65783B746265}"/>
                </a:ext>
              </a:extLst>
            </p:cNvPr>
            <p:cNvSpPr/>
            <p:nvPr/>
          </p:nvSpPr>
          <p:spPr>
            <a:xfrm>
              <a:off x="11148732" y="2226437"/>
              <a:ext cx="409575" cy="904875"/>
            </a:xfrm>
            <a:custGeom>
              <a:avLst/>
              <a:gdLst>
                <a:gd name="connsiteX0" fmla="*/ 175201 w 409575"/>
                <a:gd name="connsiteY0" fmla="*/ 8182 h 904875"/>
                <a:gd name="connsiteX1" fmla="*/ 219017 w 409575"/>
                <a:gd name="connsiteY1" fmla="*/ 56759 h 904875"/>
                <a:gd name="connsiteX2" fmla="*/ 410469 w 409575"/>
                <a:gd name="connsiteY2" fmla="*/ 804472 h 904875"/>
                <a:gd name="connsiteX3" fmla="*/ 219017 w 409575"/>
                <a:gd name="connsiteY3" fmla="*/ 881624 h 904875"/>
                <a:gd name="connsiteX4" fmla="*/ 25659 w 409575"/>
                <a:gd name="connsiteY4" fmla="*/ 351082 h 904875"/>
                <a:gd name="connsiteX5" fmla="*/ 40899 w 409575"/>
                <a:gd name="connsiteY5" fmla="*/ 101527 h 904875"/>
                <a:gd name="connsiteX6" fmla="*/ 175201 w 409575"/>
                <a:gd name="connsiteY6" fmla="*/ 8182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575" h="904875">
                  <a:moveTo>
                    <a:pt x="175201" y="8182"/>
                  </a:moveTo>
                  <a:cubicBezTo>
                    <a:pt x="175201" y="8182"/>
                    <a:pt x="205681" y="10087"/>
                    <a:pt x="219017" y="56759"/>
                  </a:cubicBezTo>
                  <a:cubicBezTo>
                    <a:pt x="232351" y="103432"/>
                    <a:pt x="402849" y="764467"/>
                    <a:pt x="410469" y="804472"/>
                  </a:cubicBezTo>
                  <a:cubicBezTo>
                    <a:pt x="418089" y="844477"/>
                    <a:pt x="241876" y="939727"/>
                    <a:pt x="219017" y="881624"/>
                  </a:cubicBezTo>
                  <a:cubicBezTo>
                    <a:pt x="196156" y="823522"/>
                    <a:pt x="48519" y="400612"/>
                    <a:pt x="25659" y="351082"/>
                  </a:cubicBezTo>
                  <a:cubicBezTo>
                    <a:pt x="2799" y="302504"/>
                    <a:pt x="-5774" y="158677"/>
                    <a:pt x="40899" y="101527"/>
                  </a:cubicBezTo>
                  <a:cubicBezTo>
                    <a:pt x="86619" y="45329"/>
                    <a:pt x="143769" y="-391"/>
                    <a:pt x="175201" y="8182"/>
                  </a:cubicBezTo>
                  <a:close/>
                </a:path>
              </a:pathLst>
            </a:custGeom>
            <a:solidFill>
              <a:srgbClr val="4A8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8" name="Freeform: Shape 155">
              <a:extLst>
                <a:ext uri="{FF2B5EF4-FFF2-40B4-BE49-F238E27FC236}">
                  <a16:creationId xmlns:a16="http://schemas.microsoft.com/office/drawing/2014/main" id="{F2864951-7429-44C3-8036-E408ED5FEE50}"/>
                </a:ext>
              </a:extLst>
            </p:cNvPr>
            <p:cNvSpPr/>
            <p:nvPr/>
          </p:nvSpPr>
          <p:spPr>
            <a:xfrm>
              <a:off x="11350982" y="2952484"/>
              <a:ext cx="333375" cy="742950"/>
            </a:xfrm>
            <a:custGeom>
              <a:avLst/>
              <a:gdLst>
                <a:gd name="connsiteX0" fmla="*/ 211075 w 333375"/>
                <a:gd name="connsiteY0" fmla="*/ 87949 h 742950"/>
                <a:gd name="connsiteX1" fmla="*/ 281561 w 333375"/>
                <a:gd name="connsiteY1" fmla="*/ 403227 h 742950"/>
                <a:gd name="connsiteX2" fmla="*/ 331091 w 333375"/>
                <a:gd name="connsiteY2" fmla="*/ 708027 h 742950"/>
                <a:gd name="connsiteX3" fmla="*/ 195836 w 333375"/>
                <a:gd name="connsiteY3" fmla="*/ 734697 h 742950"/>
                <a:gd name="connsiteX4" fmla="*/ 30100 w 333375"/>
                <a:gd name="connsiteY4" fmla="*/ 201297 h 742950"/>
                <a:gd name="connsiteX5" fmla="*/ 7241 w 333375"/>
                <a:gd name="connsiteY5" fmla="*/ 77472 h 742950"/>
                <a:gd name="connsiteX6" fmla="*/ 211075 w 333375"/>
                <a:gd name="connsiteY6" fmla="*/ 8794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742950">
                  <a:moveTo>
                    <a:pt x="211075" y="87949"/>
                  </a:moveTo>
                  <a:cubicBezTo>
                    <a:pt x="211075" y="87949"/>
                    <a:pt x="255843" y="247969"/>
                    <a:pt x="281561" y="403227"/>
                  </a:cubicBezTo>
                  <a:cubicBezTo>
                    <a:pt x="308230" y="558484"/>
                    <a:pt x="331091" y="708027"/>
                    <a:pt x="331091" y="708027"/>
                  </a:cubicBezTo>
                  <a:cubicBezTo>
                    <a:pt x="331091" y="708027"/>
                    <a:pt x="252986" y="743269"/>
                    <a:pt x="195836" y="734697"/>
                  </a:cubicBezTo>
                  <a:cubicBezTo>
                    <a:pt x="195836" y="734697"/>
                    <a:pt x="55818" y="275592"/>
                    <a:pt x="30100" y="201297"/>
                  </a:cubicBezTo>
                  <a:cubicBezTo>
                    <a:pt x="4383" y="127954"/>
                    <a:pt x="10098" y="118429"/>
                    <a:pt x="7241" y="77472"/>
                  </a:cubicBezTo>
                  <a:cubicBezTo>
                    <a:pt x="2478" y="10797"/>
                    <a:pt x="174880" y="-44448"/>
                    <a:pt x="211075" y="87949"/>
                  </a:cubicBezTo>
                  <a:close/>
                </a:path>
              </a:pathLst>
            </a:custGeom>
            <a:solidFill>
              <a:srgbClr val="4A8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9" name="Freeform: Shape 156">
              <a:extLst>
                <a:ext uri="{FF2B5EF4-FFF2-40B4-BE49-F238E27FC236}">
                  <a16:creationId xmlns:a16="http://schemas.microsoft.com/office/drawing/2014/main" id="{0DA1DB0A-80CB-45BF-8F6D-7C69F344E566}"/>
                </a:ext>
              </a:extLst>
            </p:cNvPr>
            <p:cNvSpPr/>
            <p:nvPr/>
          </p:nvSpPr>
          <p:spPr>
            <a:xfrm>
              <a:off x="10467729" y="2109365"/>
              <a:ext cx="866775" cy="1152525"/>
            </a:xfrm>
            <a:custGeom>
              <a:avLst/>
              <a:gdLst>
                <a:gd name="connsiteX0" fmla="*/ 206599 w 866775"/>
                <a:gd name="connsiteY0" fmla="*/ 13811 h 1152525"/>
                <a:gd name="connsiteX1" fmla="*/ 10384 w 866775"/>
                <a:gd name="connsiteY1" fmla="*/ 131921 h 1152525"/>
                <a:gd name="connsiteX2" fmla="*/ 74202 w 866775"/>
                <a:gd name="connsiteY2" fmla="*/ 553879 h 1152525"/>
                <a:gd name="connsiteX3" fmla="*/ 113254 w 866775"/>
                <a:gd name="connsiteY3" fmla="*/ 1101566 h 1152525"/>
                <a:gd name="connsiteX4" fmla="*/ 472347 w 866775"/>
                <a:gd name="connsiteY4" fmla="*/ 1146334 h 1152525"/>
                <a:gd name="connsiteX5" fmla="*/ 809532 w 866775"/>
                <a:gd name="connsiteY5" fmla="*/ 1103471 h 1152525"/>
                <a:gd name="connsiteX6" fmla="*/ 809532 w 866775"/>
                <a:gd name="connsiteY6" fmla="*/ 609124 h 1152525"/>
                <a:gd name="connsiteX7" fmla="*/ 860967 w 866775"/>
                <a:gd name="connsiteY7" fmla="*/ 130016 h 1152525"/>
                <a:gd name="connsiteX8" fmla="*/ 658084 w 866775"/>
                <a:gd name="connsiteY8" fmla="*/ 7144 h 1152525"/>
                <a:gd name="connsiteX9" fmla="*/ 452344 w 866775"/>
                <a:gd name="connsiteY9" fmla="*/ 385286 h 1152525"/>
                <a:gd name="connsiteX10" fmla="*/ 206599 w 866775"/>
                <a:gd name="connsiteY10" fmla="*/ 13811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775" h="1152525">
                  <a:moveTo>
                    <a:pt x="206599" y="13811"/>
                  </a:moveTo>
                  <a:cubicBezTo>
                    <a:pt x="193264" y="5239"/>
                    <a:pt x="27529" y="117634"/>
                    <a:pt x="10384" y="131921"/>
                  </a:cubicBezTo>
                  <a:cubicBezTo>
                    <a:pt x="-6761" y="146209"/>
                    <a:pt x="48484" y="467201"/>
                    <a:pt x="74202" y="553879"/>
                  </a:cubicBezTo>
                  <a:cubicBezTo>
                    <a:pt x="179929" y="910114"/>
                    <a:pt x="113254" y="1101566"/>
                    <a:pt x="113254" y="1101566"/>
                  </a:cubicBezTo>
                  <a:cubicBezTo>
                    <a:pt x="113254" y="1101566"/>
                    <a:pt x="250414" y="1146334"/>
                    <a:pt x="472347" y="1146334"/>
                  </a:cubicBezTo>
                  <a:cubicBezTo>
                    <a:pt x="664752" y="1146334"/>
                    <a:pt x="809532" y="1103471"/>
                    <a:pt x="809532" y="1103471"/>
                  </a:cubicBezTo>
                  <a:cubicBezTo>
                    <a:pt x="809532" y="1103471"/>
                    <a:pt x="748572" y="824389"/>
                    <a:pt x="809532" y="609124"/>
                  </a:cubicBezTo>
                  <a:cubicBezTo>
                    <a:pt x="827629" y="545306"/>
                    <a:pt x="861919" y="157639"/>
                    <a:pt x="860967" y="130016"/>
                  </a:cubicBezTo>
                  <a:cubicBezTo>
                    <a:pt x="860014" y="101441"/>
                    <a:pt x="658084" y="7144"/>
                    <a:pt x="658084" y="7144"/>
                  </a:cubicBezTo>
                  <a:cubicBezTo>
                    <a:pt x="658084" y="7144"/>
                    <a:pt x="635224" y="380524"/>
                    <a:pt x="452344" y="385286"/>
                  </a:cubicBezTo>
                  <a:cubicBezTo>
                    <a:pt x="287562" y="387191"/>
                    <a:pt x="206599" y="13811"/>
                    <a:pt x="206599" y="13811"/>
                  </a:cubicBezTo>
                  <a:close/>
                </a:path>
              </a:pathLst>
            </a:custGeom>
            <a:solidFill>
              <a:srgbClr val="558B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0" name="Freeform: Shape 157">
              <a:extLst>
                <a:ext uri="{FF2B5EF4-FFF2-40B4-BE49-F238E27FC236}">
                  <a16:creationId xmlns:a16="http://schemas.microsoft.com/office/drawing/2014/main" id="{A5F5BC2D-C7EB-45D4-AA01-C5B40875C22F}"/>
                </a:ext>
              </a:extLst>
            </p:cNvPr>
            <p:cNvSpPr/>
            <p:nvPr/>
          </p:nvSpPr>
          <p:spPr>
            <a:xfrm>
              <a:off x="10305200" y="2199852"/>
              <a:ext cx="304800" cy="895350"/>
            </a:xfrm>
            <a:custGeom>
              <a:avLst/>
              <a:gdLst>
                <a:gd name="connsiteX0" fmla="*/ 216728 w 304800"/>
                <a:gd name="connsiteY0" fmla="*/ 7144 h 895350"/>
                <a:gd name="connsiteX1" fmla="*/ 110048 w 304800"/>
                <a:gd name="connsiteY1" fmla="*/ 169069 h 895350"/>
                <a:gd name="connsiteX2" fmla="*/ 7178 w 304800"/>
                <a:gd name="connsiteY2" fmla="*/ 781526 h 895350"/>
                <a:gd name="connsiteX3" fmla="*/ 232921 w 304800"/>
                <a:gd name="connsiteY3" fmla="*/ 881539 h 895350"/>
                <a:gd name="connsiteX4" fmla="*/ 302453 w 304800"/>
                <a:gd name="connsiteY4" fmla="*/ 368141 h 895350"/>
                <a:gd name="connsiteX5" fmla="*/ 216728 w 304800"/>
                <a:gd name="connsiteY5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895350">
                  <a:moveTo>
                    <a:pt x="216728" y="7144"/>
                  </a:moveTo>
                  <a:cubicBezTo>
                    <a:pt x="216728" y="7144"/>
                    <a:pt x="132908" y="34766"/>
                    <a:pt x="110048" y="169069"/>
                  </a:cubicBezTo>
                  <a:cubicBezTo>
                    <a:pt x="87188" y="302419"/>
                    <a:pt x="10036" y="712946"/>
                    <a:pt x="7178" y="781526"/>
                  </a:cubicBezTo>
                  <a:cubicBezTo>
                    <a:pt x="4321" y="850106"/>
                    <a:pt x="179581" y="922496"/>
                    <a:pt x="232921" y="881539"/>
                  </a:cubicBezTo>
                  <a:cubicBezTo>
                    <a:pt x="286261" y="840581"/>
                    <a:pt x="296738" y="511969"/>
                    <a:pt x="302453" y="368141"/>
                  </a:cubicBezTo>
                  <a:cubicBezTo>
                    <a:pt x="308168" y="224314"/>
                    <a:pt x="307216" y="15716"/>
                    <a:pt x="216728" y="7144"/>
                  </a:cubicBez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1" name="Freeform: Shape 158">
              <a:extLst>
                <a:ext uri="{FF2B5EF4-FFF2-40B4-BE49-F238E27FC236}">
                  <a16:creationId xmlns:a16="http://schemas.microsoft.com/office/drawing/2014/main" id="{64684C5F-263F-4F3E-A093-A7195BC53966}"/>
                </a:ext>
              </a:extLst>
            </p:cNvPr>
            <p:cNvSpPr/>
            <p:nvPr/>
          </p:nvSpPr>
          <p:spPr>
            <a:xfrm>
              <a:off x="10428107" y="2071265"/>
              <a:ext cx="400050" cy="2028825"/>
            </a:xfrm>
            <a:custGeom>
              <a:avLst/>
              <a:gdLst>
                <a:gd name="connsiteX0" fmla="*/ 311944 w 400050"/>
                <a:gd name="connsiteY0" fmla="*/ 7144 h 2028825"/>
                <a:gd name="connsiteX1" fmla="*/ 57626 w 400050"/>
                <a:gd name="connsiteY1" fmla="*/ 157639 h 2028825"/>
                <a:gd name="connsiteX2" fmla="*/ 92869 w 400050"/>
                <a:gd name="connsiteY2" fmla="*/ 618649 h 2028825"/>
                <a:gd name="connsiteX3" fmla="*/ 31909 w 400050"/>
                <a:gd name="connsiteY3" fmla="*/ 1536859 h 2028825"/>
                <a:gd name="connsiteX4" fmla="*/ 7144 w 400050"/>
                <a:gd name="connsiteY4" fmla="*/ 2011204 h 2028825"/>
                <a:gd name="connsiteX5" fmla="*/ 395764 w 400050"/>
                <a:gd name="connsiteY5" fmla="*/ 2018824 h 2028825"/>
                <a:gd name="connsiteX6" fmla="*/ 311944 w 400050"/>
                <a:gd name="connsiteY6" fmla="*/ 7144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2028825">
                  <a:moveTo>
                    <a:pt x="311944" y="7144"/>
                  </a:moveTo>
                  <a:cubicBezTo>
                    <a:pt x="311944" y="7144"/>
                    <a:pt x="84296" y="121444"/>
                    <a:pt x="57626" y="157639"/>
                  </a:cubicBezTo>
                  <a:cubicBezTo>
                    <a:pt x="57626" y="157639"/>
                    <a:pt x="71914" y="449104"/>
                    <a:pt x="92869" y="618649"/>
                  </a:cubicBezTo>
                  <a:cubicBezTo>
                    <a:pt x="113824" y="788194"/>
                    <a:pt x="38576" y="1340644"/>
                    <a:pt x="31909" y="1536859"/>
                  </a:cubicBezTo>
                  <a:cubicBezTo>
                    <a:pt x="24289" y="1761649"/>
                    <a:pt x="7144" y="2011204"/>
                    <a:pt x="7144" y="2011204"/>
                  </a:cubicBezTo>
                  <a:cubicBezTo>
                    <a:pt x="7144" y="2011204"/>
                    <a:pt x="224314" y="2029301"/>
                    <a:pt x="395764" y="2018824"/>
                  </a:cubicBezTo>
                  <a:cubicBezTo>
                    <a:pt x="394811" y="2018824"/>
                    <a:pt x="413861" y="1123474"/>
                    <a:pt x="311944" y="7144"/>
                  </a:cubicBezTo>
                  <a:close/>
                </a:path>
              </a:pathLst>
            </a:custGeom>
            <a:solidFill>
              <a:srgbClr val="F5F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2" name="Freeform: Shape 159">
              <a:extLst>
                <a:ext uri="{FF2B5EF4-FFF2-40B4-BE49-F238E27FC236}">
                  <a16:creationId xmlns:a16="http://schemas.microsoft.com/office/drawing/2014/main" id="{C7996EAF-FC47-4015-A211-02A83BE25C48}"/>
                </a:ext>
              </a:extLst>
            </p:cNvPr>
            <p:cNvSpPr/>
            <p:nvPr/>
          </p:nvSpPr>
          <p:spPr>
            <a:xfrm>
              <a:off x="11267600" y="2196042"/>
              <a:ext cx="323850" cy="895350"/>
            </a:xfrm>
            <a:custGeom>
              <a:avLst/>
              <a:gdLst>
                <a:gd name="connsiteX0" fmla="*/ 85860 w 323850"/>
                <a:gd name="connsiteY0" fmla="*/ 7144 h 895350"/>
                <a:gd name="connsiteX1" fmla="*/ 198255 w 323850"/>
                <a:gd name="connsiteY1" fmla="*/ 165259 h 895350"/>
                <a:gd name="connsiteX2" fmla="*/ 323033 w 323850"/>
                <a:gd name="connsiteY2" fmla="*/ 773906 h 895350"/>
                <a:gd name="connsiteX3" fmla="*/ 101100 w 323850"/>
                <a:gd name="connsiteY3" fmla="*/ 882491 h 895350"/>
                <a:gd name="connsiteX4" fmla="*/ 13470 w 323850"/>
                <a:gd name="connsiteY4" fmla="*/ 371951 h 895350"/>
                <a:gd name="connsiteX5" fmla="*/ 85860 w 323850"/>
                <a:gd name="connsiteY5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850" h="895350">
                  <a:moveTo>
                    <a:pt x="85860" y="7144"/>
                  </a:moveTo>
                  <a:cubicBezTo>
                    <a:pt x="85860" y="7144"/>
                    <a:pt x="170633" y="31909"/>
                    <a:pt x="198255" y="165259"/>
                  </a:cubicBezTo>
                  <a:cubicBezTo>
                    <a:pt x="225878" y="297656"/>
                    <a:pt x="318270" y="705326"/>
                    <a:pt x="323033" y="773906"/>
                  </a:cubicBezTo>
                  <a:cubicBezTo>
                    <a:pt x="327795" y="842486"/>
                    <a:pt x="155393" y="920591"/>
                    <a:pt x="101100" y="882491"/>
                  </a:cubicBezTo>
                  <a:cubicBezTo>
                    <a:pt x="45855" y="843439"/>
                    <a:pt x="23948" y="515779"/>
                    <a:pt x="13470" y="371951"/>
                  </a:cubicBezTo>
                  <a:cubicBezTo>
                    <a:pt x="2040" y="227171"/>
                    <a:pt x="-3675" y="18574"/>
                    <a:pt x="85860" y="7144"/>
                  </a:cubicBez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3" name="Freeform: Shape 160">
              <a:extLst>
                <a:ext uri="{FF2B5EF4-FFF2-40B4-BE49-F238E27FC236}">
                  <a16:creationId xmlns:a16="http://schemas.microsoft.com/office/drawing/2014/main" id="{AE9DF5F8-DDBB-4F71-8E40-56458328F2A9}"/>
                </a:ext>
              </a:extLst>
            </p:cNvPr>
            <p:cNvSpPr/>
            <p:nvPr/>
          </p:nvSpPr>
          <p:spPr>
            <a:xfrm>
              <a:off x="11322875" y="2820097"/>
              <a:ext cx="371475" cy="838200"/>
            </a:xfrm>
            <a:custGeom>
              <a:avLst/>
              <a:gdLst>
                <a:gd name="connsiteX0" fmla="*/ 262995 w 371475"/>
                <a:gd name="connsiteY0" fmla="*/ 108894 h 838200"/>
                <a:gd name="connsiteX1" fmla="*/ 368723 w 371475"/>
                <a:gd name="connsiteY1" fmla="*/ 776596 h 838200"/>
                <a:gd name="connsiteX2" fmla="*/ 155363 w 371475"/>
                <a:gd name="connsiteY2" fmla="*/ 839461 h 838200"/>
                <a:gd name="connsiteX3" fmla="*/ 8678 w 371475"/>
                <a:gd name="connsiteY3" fmla="*/ 176521 h 838200"/>
                <a:gd name="connsiteX4" fmla="*/ 262995 w 371475"/>
                <a:gd name="connsiteY4" fmla="*/ 1088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838200">
                  <a:moveTo>
                    <a:pt x="262995" y="108894"/>
                  </a:moveTo>
                  <a:lnTo>
                    <a:pt x="368723" y="776596"/>
                  </a:lnTo>
                  <a:lnTo>
                    <a:pt x="155363" y="839461"/>
                  </a:lnTo>
                  <a:cubicBezTo>
                    <a:pt x="155363" y="839461"/>
                    <a:pt x="29633" y="295584"/>
                    <a:pt x="8678" y="176521"/>
                  </a:cubicBezTo>
                  <a:cubicBezTo>
                    <a:pt x="-13230" y="56506"/>
                    <a:pt x="205845" y="-98751"/>
                    <a:pt x="262995" y="108894"/>
                  </a:cubicBez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4" name="Freeform: Shape 161">
              <a:extLst>
                <a:ext uri="{FF2B5EF4-FFF2-40B4-BE49-F238E27FC236}">
                  <a16:creationId xmlns:a16="http://schemas.microsoft.com/office/drawing/2014/main" id="{93FAC242-A20F-47CF-AADE-173B7E22C265}"/>
                </a:ext>
              </a:extLst>
            </p:cNvPr>
            <p:cNvSpPr/>
            <p:nvPr/>
          </p:nvSpPr>
          <p:spPr>
            <a:xfrm>
              <a:off x="11457759" y="3583835"/>
              <a:ext cx="257175" cy="161925"/>
            </a:xfrm>
            <a:custGeom>
              <a:avLst/>
              <a:gdLst>
                <a:gd name="connsiteX0" fmla="*/ 7144 w 257175"/>
                <a:gd name="connsiteY0" fmla="*/ 74771 h 161925"/>
                <a:gd name="connsiteX1" fmla="*/ 248126 w 257175"/>
                <a:gd name="connsiteY1" fmla="*/ 7144 h 161925"/>
                <a:gd name="connsiteX2" fmla="*/ 258604 w 257175"/>
                <a:gd name="connsiteY2" fmla="*/ 79534 h 161925"/>
                <a:gd name="connsiteX3" fmla="*/ 30004 w 257175"/>
                <a:gd name="connsiteY3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61925">
                  <a:moveTo>
                    <a:pt x="7144" y="74771"/>
                  </a:moveTo>
                  <a:lnTo>
                    <a:pt x="248126" y="7144"/>
                  </a:lnTo>
                  <a:lnTo>
                    <a:pt x="258604" y="79534"/>
                  </a:lnTo>
                  <a:lnTo>
                    <a:pt x="30004" y="155734"/>
                  </a:lnTo>
                  <a:close/>
                </a:path>
              </a:pathLst>
            </a:custGeom>
            <a:solidFill>
              <a:srgbClr val="F5F3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5" name="Freeform: Shape 162">
              <a:extLst>
                <a:ext uri="{FF2B5EF4-FFF2-40B4-BE49-F238E27FC236}">
                  <a16:creationId xmlns:a16="http://schemas.microsoft.com/office/drawing/2014/main" id="{253624F3-C4F6-4FE3-B33A-8620A613F64E}"/>
                </a:ext>
              </a:extLst>
            </p:cNvPr>
            <p:cNvSpPr/>
            <p:nvPr/>
          </p:nvSpPr>
          <p:spPr>
            <a:xfrm>
              <a:off x="10508117" y="2635642"/>
              <a:ext cx="276225" cy="47625"/>
            </a:xfrm>
            <a:custGeom>
              <a:avLst/>
              <a:gdLst>
                <a:gd name="connsiteX0" fmla="*/ 11906 w 276225"/>
                <a:gd name="connsiteY0" fmla="*/ 42842 h 47625"/>
                <a:gd name="connsiteX1" fmla="*/ 7144 w 276225"/>
                <a:gd name="connsiteY1" fmla="*/ 34269 h 47625"/>
                <a:gd name="connsiteX2" fmla="*/ 271939 w 276225"/>
                <a:gd name="connsiteY2" fmla="*/ 8552 h 47625"/>
                <a:gd name="connsiteX3" fmla="*/ 271939 w 276225"/>
                <a:gd name="connsiteY3" fmla="*/ 18077 h 47625"/>
                <a:gd name="connsiteX4" fmla="*/ 11906 w 276225"/>
                <a:gd name="connsiteY4" fmla="*/ 4284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47625">
                  <a:moveTo>
                    <a:pt x="11906" y="42842"/>
                  </a:moveTo>
                  <a:lnTo>
                    <a:pt x="7144" y="34269"/>
                  </a:lnTo>
                  <a:cubicBezTo>
                    <a:pt x="10001" y="33317"/>
                    <a:pt x="70961" y="-21"/>
                    <a:pt x="271939" y="8552"/>
                  </a:cubicBezTo>
                  <a:lnTo>
                    <a:pt x="271939" y="18077"/>
                  </a:lnTo>
                  <a:cubicBezTo>
                    <a:pt x="72866" y="9504"/>
                    <a:pt x="11906" y="42842"/>
                    <a:pt x="11906" y="42842"/>
                  </a:cubicBezTo>
                  <a:close/>
                </a:path>
              </a:pathLst>
            </a:custGeom>
            <a:solidFill>
              <a:srgbClr val="89D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6" name="Freeform: Shape 163">
              <a:extLst>
                <a:ext uri="{FF2B5EF4-FFF2-40B4-BE49-F238E27FC236}">
                  <a16:creationId xmlns:a16="http://schemas.microsoft.com/office/drawing/2014/main" id="{399EA3A5-B0B5-42E8-8351-56FF338E8FDD}"/>
                </a:ext>
              </a:extLst>
            </p:cNvPr>
            <p:cNvSpPr/>
            <p:nvPr/>
          </p:nvSpPr>
          <p:spPr>
            <a:xfrm>
              <a:off x="11063086" y="2109365"/>
              <a:ext cx="438150" cy="1990725"/>
            </a:xfrm>
            <a:custGeom>
              <a:avLst/>
              <a:gdLst>
                <a:gd name="connsiteX0" fmla="*/ 69395 w 438150"/>
                <a:gd name="connsiteY0" fmla="*/ 7144 h 1990725"/>
                <a:gd name="connsiteX1" fmla="*/ 332285 w 438150"/>
                <a:gd name="connsiteY1" fmla="*/ 119539 h 1990725"/>
                <a:gd name="connsiteX2" fmla="*/ 347525 w 438150"/>
                <a:gd name="connsiteY2" fmla="*/ 661511 h 1990725"/>
                <a:gd name="connsiteX3" fmla="*/ 403722 w 438150"/>
                <a:gd name="connsiteY3" fmla="*/ 1467326 h 1990725"/>
                <a:gd name="connsiteX4" fmla="*/ 434202 w 438150"/>
                <a:gd name="connsiteY4" fmla="*/ 1969294 h 1990725"/>
                <a:gd name="connsiteX5" fmla="*/ 51297 w 438150"/>
                <a:gd name="connsiteY5" fmla="*/ 1986439 h 1990725"/>
                <a:gd name="connsiteX6" fmla="*/ 69395 w 438150"/>
                <a:gd name="connsiteY6" fmla="*/ 7144 h 19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990725">
                  <a:moveTo>
                    <a:pt x="69395" y="7144"/>
                  </a:moveTo>
                  <a:cubicBezTo>
                    <a:pt x="69395" y="7144"/>
                    <a:pt x="305615" y="82391"/>
                    <a:pt x="332285" y="119539"/>
                  </a:cubicBezTo>
                  <a:cubicBezTo>
                    <a:pt x="332285" y="119539"/>
                    <a:pt x="368480" y="491014"/>
                    <a:pt x="347525" y="661511"/>
                  </a:cubicBezTo>
                  <a:cubicBezTo>
                    <a:pt x="326570" y="831056"/>
                    <a:pt x="400865" y="1173004"/>
                    <a:pt x="403722" y="1467326"/>
                  </a:cubicBezTo>
                  <a:cubicBezTo>
                    <a:pt x="405627" y="1663541"/>
                    <a:pt x="434202" y="1969294"/>
                    <a:pt x="434202" y="1969294"/>
                  </a:cubicBezTo>
                  <a:cubicBezTo>
                    <a:pt x="434202" y="1969294"/>
                    <a:pt x="222747" y="1995964"/>
                    <a:pt x="51297" y="1986439"/>
                  </a:cubicBezTo>
                  <a:cubicBezTo>
                    <a:pt x="51297" y="1985486"/>
                    <a:pt x="-59193" y="1117759"/>
                    <a:pt x="69395" y="7144"/>
                  </a:cubicBezTo>
                  <a:close/>
                </a:path>
              </a:pathLst>
            </a:custGeom>
            <a:solidFill>
              <a:srgbClr val="F5F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7" name="Freeform: Shape 164">
              <a:extLst>
                <a:ext uri="{FF2B5EF4-FFF2-40B4-BE49-F238E27FC236}">
                  <a16:creationId xmlns:a16="http://schemas.microsoft.com/office/drawing/2014/main" id="{2EB80107-7BD5-4085-BDEC-8FEE96C0B0B7}"/>
                </a:ext>
              </a:extLst>
            </p:cNvPr>
            <p:cNvSpPr/>
            <p:nvPr/>
          </p:nvSpPr>
          <p:spPr>
            <a:xfrm>
              <a:off x="10541454" y="2071265"/>
              <a:ext cx="257175" cy="895350"/>
            </a:xfrm>
            <a:custGeom>
              <a:avLst/>
              <a:gdLst>
                <a:gd name="connsiteX0" fmla="*/ 198596 w 257175"/>
                <a:gd name="connsiteY0" fmla="*/ 7144 h 895350"/>
                <a:gd name="connsiteX1" fmla="*/ 7144 w 257175"/>
                <a:gd name="connsiteY1" fmla="*/ 125254 h 895350"/>
                <a:gd name="connsiteX2" fmla="*/ 56674 w 257175"/>
                <a:gd name="connsiteY2" fmla="*/ 345281 h 895350"/>
                <a:gd name="connsiteX3" fmla="*/ 254794 w 257175"/>
                <a:gd name="connsiteY3" fmla="*/ 888206 h 895350"/>
                <a:gd name="connsiteX4" fmla="*/ 234791 w 257175"/>
                <a:gd name="connsiteY4" fmla="*/ 342424 h 895350"/>
                <a:gd name="connsiteX5" fmla="*/ 198596 w 257175"/>
                <a:gd name="connsiteY5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895350">
                  <a:moveTo>
                    <a:pt x="198596" y="7144"/>
                  </a:moveTo>
                  <a:cubicBezTo>
                    <a:pt x="198596" y="7144"/>
                    <a:pt x="44291" y="82391"/>
                    <a:pt x="7144" y="125254"/>
                  </a:cubicBezTo>
                  <a:cubicBezTo>
                    <a:pt x="7144" y="125254"/>
                    <a:pt x="30956" y="258604"/>
                    <a:pt x="56674" y="345281"/>
                  </a:cubicBezTo>
                  <a:cubicBezTo>
                    <a:pt x="101441" y="495776"/>
                    <a:pt x="254794" y="888206"/>
                    <a:pt x="254794" y="888206"/>
                  </a:cubicBezTo>
                  <a:lnTo>
                    <a:pt x="234791" y="342424"/>
                  </a:lnTo>
                  <a:cubicBezTo>
                    <a:pt x="234791" y="343376"/>
                    <a:pt x="199549" y="73819"/>
                    <a:pt x="198596" y="7144"/>
                  </a:cubicBez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8" name="Freeform: Shape 165">
              <a:extLst>
                <a:ext uri="{FF2B5EF4-FFF2-40B4-BE49-F238E27FC236}">
                  <a16:creationId xmlns:a16="http://schemas.microsoft.com/office/drawing/2014/main" id="{A1E16197-D4B5-42CA-8934-AF74D3EE5C68}"/>
                </a:ext>
              </a:extLst>
            </p:cNvPr>
            <p:cNvSpPr/>
            <p:nvPr/>
          </p:nvSpPr>
          <p:spPr>
            <a:xfrm>
              <a:off x="11083427" y="2639513"/>
              <a:ext cx="333375" cy="28575"/>
            </a:xfrm>
            <a:custGeom>
              <a:avLst/>
              <a:gdLst>
                <a:gd name="connsiteX0" fmla="*/ 9049 w 333375"/>
                <a:gd name="connsiteY0" fmla="*/ 27540 h 28575"/>
                <a:gd name="connsiteX1" fmla="*/ 7144 w 333375"/>
                <a:gd name="connsiteY1" fmla="*/ 18015 h 28575"/>
                <a:gd name="connsiteX2" fmla="*/ 328136 w 333375"/>
                <a:gd name="connsiteY2" fmla="*/ 17063 h 28575"/>
                <a:gd name="connsiteX3" fmla="*/ 327184 w 333375"/>
                <a:gd name="connsiteY3" fmla="*/ 26588 h 28575"/>
                <a:gd name="connsiteX4" fmla="*/ 9049 w 333375"/>
                <a:gd name="connsiteY4" fmla="*/ 2754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28575">
                  <a:moveTo>
                    <a:pt x="9049" y="27540"/>
                  </a:moveTo>
                  <a:lnTo>
                    <a:pt x="7144" y="18015"/>
                  </a:lnTo>
                  <a:cubicBezTo>
                    <a:pt x="8096" y="18015"/>
                    <a:pt x="129064" y="-5797"/>
                    <a:pt x="328136" y="17063"/>
                  </a:cubicBezTo>
                  <a:lnTo>
                    <a:pt x="327184" y="26588"/>
                  </a:lnTo>
                  <a:cubicBezTo>
                    <a:pt x="129064" y="3728"/>
                    <a:pt x="10001" y="27540"/>
                    <a:pt x="9049" y="27540"/>
                  </a:cubicBezTo>
                  <a:close/>
                </a:path>
              </a:pathLst>
            </a:custGeom>
            <a:solidFill>
              <a:srgbClr val="89D1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9" name="Freeform: Shape 166">
              <a:extLst>
                <a:ext uri="{FF2B5EF4-FFF2-40B4-BE49-F238E27FC236}">
                  <a16:creationId xmlns:a16="http://schemas.microsoft.com/office/drawing/2014/main" id="{E4F0CDA6-36D5-4965-9101-1477DED89601}"/>
                </a:ext>
              </a:extLst>
            </p:cNvPr>
            <p:cNvSpPr/>
            <p:nvPr/>
          </p:nvSpPr>
          <p:spPr>
            <a:xfrm>
              <a:off x="11062472" y="2081742"/>
              <a:ext cx="238125" cy="895350"/>
            </a:xfrm>
            <a:custGeom>
              <a:avLst/>
              <a:gdLst>
                <a:gd name="connsiteX0" fmla="*/ 62389 w 238125"/>
                <a:gd name="connsiteY0" fmla="*/ 7144 h 895350"/>
                <a:gd name="connsiteX1" fmla="*/ 232886 w 238125"/>
                <a:gd name="connsiteY1" fmla="*/ 127159 h 895350"/>
                <a:gd name="connsiteX2" fmla="*/ 183356 w 238125"/>
                <a:gd name="connsiteY2" fmla="*/ 369094 h 895350"/>
                <a:gd name="connsiteX3" fmla="*/ 7144 w 238125"/>
                <a:gd name="connsiteY3" fmla="*/ 896779 h 895350"/>
                <a:gd name="connsiteX4" fmla="*/ 25241 w 238125"/>
                <a:gd name="connsiteY4" fmla="*/ 385286 h 895350"/>
                <a:gd name="connsiteX5" fmla="*/ 62389 w 238125"/>
                <a:gd name="connsiteY5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895350">
                  <a:moveTo>
                    <a:pt x="62389" y="7144"/>
                  </a:moveTo>
                  <a:cubicBezTo>
                    <a:pt x="62389" y="7144"/>
                    <a:pt x="184309" y="50959"/>
                    <a:pt x="232886" y="127159"/>
                  </a:cubicBezTo>
                  <a:cubicBezTo>
                    <a:pt x="232886" y="127159"/>
                    <a:pt x="207169" y="282416"/>
                    <a:pt x="183356" y="369094"/>
                  </a:cubicBezTo>
                  <a:cubicBezTo>
                    <a:pt x="143351" y="516731"/>
                    <a:pt x="28099" y="796766"/>
                    <a:pt x="7144" y="896779"/>
                  </a:cubicBezTo>
                  <a:lnTo>
                    <a:pt x="25241" y="385286"/>
                  </a:lnTo>
                  <a:cubicBezTo>
                    <a:pt x="26194" y="386239"/>
                    <a:pt x="61436" y="73819"/>
                    <a:pt x="62389" y="7144"/>
                  </a:cubicBez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0" name="Freeform: Shape 167">
              <a:extLst>
                <a:ext uri="{FF2B5EF4-FFF2-40B4-BE49-F238E27FC236}">
                  <a16:creationId xmlns:a16="http://schemas.microsoft.com/office/drawing/2014/main" id="{97D7CD8F-7D88-420A-884A-07F03B46F54D}"/>
                </a:ext>
              </a:extLst>
            </p:cNvPr>
            <p:cNvSpPr/>
            <p:nvPr/>
          </p:nvSpPr>
          <p:spPr>
            <a:xfrm>
              <a:off x="11160579" y="3368570"/>
              <a:ext cx="247650" cy="381000"/>
            </a:xfrm>
            <a:custGeom>
              <a:avLst/>
              <a:gdLst>
                <a:gd name="connsiteX0" fmla="*/ 7144 w 247650"/>
                <a:gd name="connsiteY0" fmla="*/ 7144 h 381000"/>
                <a:gd name="connsiteX1" fmla="*/ 7144 w 247650"/>
                <a:gd name="connsiteY1" fmla="*/ 373856 h 381000"/>
                <a:gd name="connsiteX2" fmla="*/ 240506 w 247650"/>
                <a:gd name="connsiteY2" fmla="*/ 365284 h 381000"/>
                <a:gd name="connsiteX3" fmla="*/ 240506 w 247650"/>
                <a:gd name="connsiteY3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381000">
                  <a:moveTo>
                    <a:pt x="7144" y="7144"/>
                  </a:moveTo>
                  <a:lnTo>
                    <a:pt x="7144" y="373856"/>
                  </a:lnTo>
                  <a:lnTo>
                    <a:pt x="240506" y="365284"/>
                  </a:lnTo>
                  <a:lnTo>
                    <a:pt x="240506" y="7144"/>
                  </a:lnTo>
                  <a:close/>
                </a:path>
              </a:pathLst>
            </a:custGeom>
            <a:solidFill>
              <a:srgbClr val="F1EF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1" name="Freeform: Shape 168">
              <a:extLst>
                <a:ext uri="{FF2B5EF4-FFF2-40B4-BE49-F238E27FC236}">
                  <a16:creationId xmlns:a16="http://schemas.microsoft.com/office/drawing/2014/main" id="{17BBBB9B-1C41-4C72-B5F0-1759330E5CDE}"/>
                </a:ext>
              </a:extLst>
            </p:cNvPr>
            <p:cNvSpPr/>
            <p:nvPr/>
          </p:nvSpPr>
          <p:spPr>
            <a:xfrm>
              <a:off x="11160579" y="3368570"/>
              <a:ext cx="238125" cy="104775"/>
            </a:xfrm>
            <a:custGeom>
              <a:avLst/>
              <a:gdLst>
                <a:gd name="connsiteX0" fmla="*/ 7144 w 238125"/>
                <a:gd name="connsiteY0" fmla="*/ 7144 h 104775"/>
                <a:gd name="connsiteX1" fmla="*/ 239554 w 238125"/>
                <a:gd name="connsiteY1" fmla="*/ 7144 h 104775"/>
                <a:gd name="connsiteX2" fmla="*/ 239554 w 238125"/>
                <a:gd name="connsiteY2" fmla="*/ 98584 h 104775"/>
                <a:gd name="connsiteX3" fmla="*/ 7144 w 238125"/>
                <a:gd name="connsiteY3" fmla="*/ 98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04775">
                  <a:moveTo>
                    <a:pt x="7144" y="7144"/>
                  </a:moveTo>
                  <a:lnTo>
                    <a:pt x="239554" y="7144"/>
                  </a:lnTo>
                  <a:lnTo>
                    <a:pt x="239554" y="98584"/>
                  </a:lnTo>
                  <a:lnTo>
                    <a:pt x="7144" y="98584"/>
                  </a:ln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2" name="Freeform: Shape 169">
              <a:extLst>
                <a:ext uri="{FF2B5EF4-FFF2-40B4-BE49-F238E27FC236}">
                  <a16:creationId xmlns:a16="http://schemas.microsoft.com/office/drawing/2014/main" id="{0BA9C793-E6DE-4915-9E62-4E0FEAD408A4}"/>
                </a:ext>
              </a:extLst>
            </p:cNvPr>
            <p:cNvSpPr/>
            <p:nvPr/>
          </p:nvSpPr>
          <p:spPr>
            <a:xfrm>
              <a:off x="10551932" y="3368570"/>
              <a:ext cx="238125" cy="381000"/>
            </a:xfrm>
            <a:custGeom>
              <a:avLst/>
              <a:gdLst>
                <a:gd name="connsiteX0" fmla="*/ 239554 w 238125"/>
                <a:gd name="connsiteY0" fmla="*/ 7144 h 381000"/>
                <a:gd name="connsiteX1" fmla="*/ 239554 w 238125"/>
                <a:gd name="connsiteY1" fmla="*/ 373856 h 381000"/>
                <a:gd name="connsiteX2" fmla="*/ 7144 w 238125"/>
                <a:gd name="connsiteY2" fmla="*/ 365284 h 381000"/>
                <a:gd name="connsiteX3" fmla="*/ 7144 w 238125"/>
                <a:gd name="connsiteY3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81000">
                  <a:moveTo>
                    <a:pt x="239554" y="7144"/>
                  </a:moveTo>
                  <a:lnTo>
                    <a:pt x="239554" y="373856"/>
                  </a:lnTo>
                  <a:lnTo>
                    <a:pt x="7144" y="36528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1EF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3" name="Freeform: Shape 170">
              <a:extLst>
                <a:ext uri="{FF2B5EF4-FFF2-40B4-BE49-F238E27FC236}">
                  <a16:creationId xmlns:a16="http://schemas.microsoft.com/office/drawing/2014/main" id="{09A3890A-487C-4B53-A295-D78CEC65FF8B}"/>
                </a:ext>
              </a:extLst>
            </p:cNvPr>
            <p:cNvSpPr/>
            <p:nvPr/>
          </p:nvSpPr>
          <p:spPr>
            <a:xfrm>
              <a:off x="10551932" y="3368570"/>
              <a:ext cx="238125" cy="104775"/>
            </a:xfrm>
            <a:custGeom>
              <a:avLst/>
              <a:gdLst>
                <a:gd name="connsiteX0" fmla="*/ 7144 w 238125"/>
                <a:gd name="connsiteY0" fmla="*/ 7144 h 104775"/>
                <a:gd name="connsiteX1" fmla="*/ 239554 w 238125"/>
                <a:gd name="connsiteY1" fmla="*/ 7144 h 104775"/>
                <a:gd name="connsiteX2" fmla="*/ 239554 w 238125"/>
                <a:gd name="connsiteY2" fmla="*/ 98584 h 104775"/>
                <a:gd name="connsiteX3" fmla="*/ 7144 w 238125"/>
                <a:gd name="connsiteY3" fmla="*/ 98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04775">
                  <a:moveTo>
                    <a:pt x="7144" y="7144"/>
                  </a:moveTo>
                  <a:lnTo>
                    <a:pt x="239554" y="7144"/>
                  </a:lnTo>
                  <a:lnTo>
                    <a:pt x="239554" y="98584"/>
                  </a:lnTo>
                  <a:lnTo>
                    <a:pt x="7144" y="98584"/>
                  </a:lnTo>
                  <a:close/>
                </a:path>
              </a:pathLst>
            </a:custGeom>
            <a:solidFill>
              <a:srgbClr val="FB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4" name="Freeform: Shape 171">
              <a:extLst>
                <a:ext uri="{FF2B5EF4-FFF2-40B4-BE49-F238E27FC236}">
                  <a16:creationId xmlns:a16="http://schemas.microsoft.com/office/drawing/2014/main" id="{52003ECC-D380-4419-85BE-059BC5791E86}"/>
                </a:ext>
              </a:extLst>
            </p:cNvPr>
            <p:cNvSpPr/>
            <p:nvPr/>
          </p:nvSpPr>
          <p:spPr>
            <a:xfrm>
              <a:off x="11172962" y="2447502"/>
              <a:ext cx="238125" cy="133350"/>
            </a:xfrm>
            <a:custGeom>
              <a:avLst/>
              <a:gdLst>
                <a:gd name="connsiteX0" fmla="*/ 7144 w 238125"/>
                <a:gd name="connsiteY0" fmla="*/ 7144 h 133350"/>
                <a:gd name="connsiteX1" fmla="*/ 237649 w 238125"/>
                <a:gd name="connsiteY1" fmla="*/ 7144 h 133350"/>
                <a:gd name="connsiteX2" fmla="*/ 237649 w 238125"/>
                <a:gd name="connsiteY2" fmla="*/ 133826 h 133350"/>
                <a:gd name="connsiteX3" fmla="*/ 7144 w 238125"/>
                <a:gd name="connsiteY3" fmla="*/ 1338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33350">
                  <a:moveTo>
                    <a:pt x="7144" y="7144"/>
                  </a:moveTo>
                  <a:lnTo>
                    <a:pt x="237649" y="7144"/>
                  </a:lnTo>
                  <a:lnTo>
                    <a:pt x="237649" y="133826"/>
                  </a:lnTo>
                  <a:lnTo>
                    <a:pt x="7144" y="1338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5" name="Freeform: Shape 172">
              <a:extLst>
                <a:ext uri="{FF2B5EF4-FFF2-40B4-BE49-F238E27FC236}">
                  <a16:creationId xmlns:a16="http://schemas.microsoft.com/office/drawing/2014/main" id="{F6EE1243-D2AB-40A2-BD46-8C058B540A03}"/>
                </a:ext>
              </a:extLst>
            </p:cNvPr>
            <p:cNvSpPr/>
            <p:nvPr/>
          </p:nvSpPr>
          <p:spPr>
            <a:xfrm>
              <a:off x="11187249" y="2458932"/>
              <a:ext cx="209550" cy="114300"/>
            </a:xfrm>
            <a:custGeom>
              <a:avLst/>
              <a:gdLst>
                <a:gd name="connsiteX0" fmla="*/ 7144 w 209550"/>
                <a:gd name="connsiteY0" fmla="*/ 7144 h 114300"/>
                <a:gd name="connsiteX1" fmla="*/ 209074 w 209550"/>
                <a:gd name="connsiteY1" fmla="*/ 7144 h 114300"/>
                <a:gd name="connsiteX2" fmla="*/ 209074 w 209550"/>
                <a:gd name="connsiteY2" fmla="*/ 109061 h 114300"/>
                <a:gd name="connsiteX3" fmla="*/ 7144 w 209550"/>
                <a:gd name="connsiteY3" fmla="*/ 10906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114300">
                  <a:moveTo>
                    <a:pt x="7144" y="7144"/>
                  </a:moveTo>
                  <a:lnTo>
                    <a:pt x="209074" y="7144"/>
                  </a:lnTo>
                  <a:lnTo>
                    <a:pt x="209074" y="109061"/>
                  </a:lnTo>
                  <a:lnTo>
                    <a:pt x="7144" y="1090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6" name="Freeform: Shape 173">
              <a:extLst>
                <a:ext uri="{FF2B5EF4-FFF2-40B4-BE49-F238E27FC236}">
                  <a16:creationId xmlns:a16="http://schemas.microsoft.com/office/drawing/2014/main" id="{77B0C509-A713-4815-9815-1373E61736FD}"/>
                </a:ext>
              </a:extLst>
            </p:cNvPr>
            <p:cNvSpPr/>
            <p:nvPr/>
          </p:nvSpPr>
          <p:spPr>
            <a:xfrm>
              <a:off x="11270117" y="2393166"/>
              <a:ext cx="57150" cy="57150"/>
            </a:xfrm>
            <a:custGeom>
              <a:avLst/>
              <a:gdLst>
                <a:gd name="connsiteX0" fmla="*/ 12859 w 57150"/>
                <a:gd name="connsiteY0" fmla="*/ 56717 h 57150"/>
                <a:gd name="connsiteX1" fmla="*/ 7144 w 57150"/>
                <a:gd name="connsiteY1" fmla="*/ 10045 h 57150"/>
                <a:gd name="connsiteX2" fmla="*/ 50959 w 57150"/>
                <a:gd name="connsiteY2" fmla="*/ 10045 h 57150"/>
                <a:gd name="connsiteX3" fmla="*/ 41434 w 57150"/>
                <a:gd name="connsiteY3" fmla="*/ 54812 h 57150"/>
                <a:gd name="connsiteX4" fmla="*/ 12859 w 57150"/>
                <a:gd name="connsiteY4" fmla="*/ 5671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12859" y="56717"/>
                  </a:moveTo>
                  <a:cubicBezTo>
                    <a:pt x="12859" y="56717"/>
                    <a:pt x="7144" y="14807"/>
                    <a:pt x="7144" y="10045"/>
                  </a:cubicBezTo>
                  <a:cubicBezTo>
                    <a:pt x="7144" y="5282"/>
                    <a:pt x="49054" y="7187"/>
                    <a:pt x="50959" y="10045"/>
                  </a:cubicBezTo>
                  <a:cubicBezTo>
                    <a:pt x="52864" y="12902"/>
                    <a:pt x="41434" y="54812"/>
                    <a:pt x="41434" y="54812"/>
                  </a:cubicBezTo>
                  <a:lnTo>
                    <a:pt x="12859" y="56717"/>
                  </a:lnTo>
                  <a:close/>
                </a:path>
              </a:pathLst>
            </a:custGeom>
            <a:solidFill>
              <a:srgbClr val="BDBDB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7" name="Freeform: Shape 174">
              <a:extLst>
                <a:ext uri="{FF2B5EF4-FFF2-40B4-BE49-F238E27FC236}">
                  <a16:creationId xmlns:a16="http://schemas.microsoft.com/office/drawing/2014/main" id="{C6F8448E-4C40-4C3E-911B-E58A73182385}"/>
                </a:ext>
              </a:extLst>
            </p:cNvPr>
            <p:cNvSpPr/>
            <p:nvPr/>
          </p:nvSpPr>
          <p:spPr>
            <a:xfrm>
              <a:off x="11208204" y="2477030"/>
              <a:ext cx="133350" cy="19050"/>
            </a:xfrm>
            <a:custGeom>
              <a:avLst/>
              <a:gdLst>
                <a:gd name="connsiteX0" fmla="*/ 7144 w 133350"/>
                <a:gd name="connsiteY0" fmla="*/ 7144 h 19050"/>
                <a:gd name="connsiteX1" fmla="*/ 126206 w 133350"/>
                <a:gd name="connsiteY1" fmla="*/ 7144 h 19050"/>
                <a:gd name="connsiteX2" fmla="*/ 126206 w 133350"/>
                <a:gd name="connsiteY2" fmla="*/ 14764 h 19050"/>
                <a:gd name="connsiteX3" fmla="*/ 7144 w 133350"/>
                <a:gd name="connsiteY3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9050">
                  <a:moveTo>
                    <a:pt x="7144" y="7144"/>
                  </a:moveTo>
                  <a:lnTo>
                    <a:pt x="126206" y="7144"/>
                  </a:lnTo>
                  <a:lnTo>
                    <a:pt x="126206" y="14764"/>
                  </a:lnTo>
                  <a:lnTo>
                    <a:pt x="7144" y="14764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8" name="Freeform: Shape 175">
              <a:extLst>
                <a:ext uri="{FF2B5EF4-FFF2-40B4-BE49-F238E27FC236}">
                  <a16:creationId xmlns:a16="http://schemas.microsoft.com/office/drawing/2014/main" id="{B12622AF-A012-49A5-9476-F32019513420}"/>
                </a:ext>
              </a:extLst>
            </p:cNvPr>
            <p:cNvSpPr/>
            <p:nvPr/>
          </p:nvSpPr>
          <p:spPr>
            <a:xfrm>
              <a:off x="11208204" y="2496080"/>
              <a:ext cx="133350" cy="19050"/>
            </a:xfrm>
            <a:custGeom>
              <a:avLst/>
              <a:gdLst>
                <a:gd name="connsiteX0" fmla="*/ 7144 w 133350"/>
                <a:gd name="connsiteY0" fmla="*/ 7144 h 19050"/>
                <a:gd name="connsiteX1" fmla="*/ 126206 w 133350"/>
                <a:gd name="connsiteY1" fmla="*/ 7144 h 19050"/>
                <a:gd name="connsiteX2" fmla="*/ 126206 w 133350"/>
                <a:gd name="connsiteY2" fmla="*/ 14764 h 19050"/>
                <a:gd name="connsiteX3" fmla="*/ 7144 w 133350"/>
                <a:gd name="connsiteY3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9050">
                  <a:moveTo>
                    <a:pt x="7144" y="7144"/>
                  </a:moveTo>
                  <a:lnTo>
                    <a:pt x="126206" y="7144"/>
                  </a:lnTo>
                  <a:lnTo>
                    <a:pt x="126206" y="14764"/>
                  </a:lnTo>
                  <a:lnTo>
                    <a:pt x="7144" y="14764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9" name="Freeform: Shape 176">
              <a:extLst>
                <a:ext uri="{FF2B5EF4-FFF2-40B4-BE49-F238E27FC236}">
                  <a16:creationId xmlns:a16="http://schemas.microsoft.com/office/drawing/2014/main" id="{76F81C6B-B49D-44AA-8419-E504DD16B9B2}"/>
                </a:ext>
              </a:extLst>
            </p:cNvPr>
            <p:cNvSpPr/>
            <p:nvPr/>
          </p:nvSpPr>
          <p:spPr>
            <a:xfrm>
              <a:off x="11208204" y="2516082"/>
              <a:ext cx="171450" cy="19050"/>
            </a:xfrm>
            <a:custGeom>
              <a:avLst/>
              <a:gdLst>
                <a:gd name="connsiteX0" fmla="*/ 7144 w 171450"/>
                <a:gd name="connsiteY0" fmla="*/ 7144 h 19050"/>
                <a:gd name="connsiteX1" fmla="*/ 168116 w 171450"/>
                <a:gd name="connsiteY1" fmla="*/ 7144 h 19050"/>
                <a:gd name="connsiteX2" fmla="*/ 168116 w 171450"/>
                <a:gd name="connsiteY2" fmla="*/ 14764 h 19050"/>
                <a:gd name="connsiteX3" fmla="*/ 7144 w 171450"/>
                <a:gd name="connsiteY3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">
                  <a:moveTo>
                    <a:pt x="7144" y="7144"/>
                  </a:moveTo>
                  <a:lnTo>
                    <a:pt x="168116" y="7144"/>
                  </a:lnTo>
                  <a:lnTo>
                    <a:pt x="168116" y="14764"/>
                  </a:lnTo>
                  <a:lnTo>
                    <a:pt x="7144" y="14764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0" name="Freeform: Shape 177">
              <a:extLst>
                <a:ext uri="{FF2B5EF4-FFF2-40B4-BE49-F238E27FC236}">
                  <a16:creationId xmlns:a16="http://schemas.microsoft.com/office/drawing/2014/main" id="{3B46F456-B2C9-4B06-9A4F-663B0F5C4E72}"/>
                </a:ext>
              </a:extLst>
            </p:cNvPr>
            <p:cNvSpPr/>
            <p:nvPr/>
          </p:nvSpPr>
          <p:spPr>
            <a:xfrm>
              <a:off x="11208204" y="2535132"/>
              <a:ext cx="171450" cy="19050"/>
            </a:xfrm>
            <a:custGeom>
              <a:avLst/>
              <a:gdLst>
                <a:gd name="connsiteX0" fmla="*/ 7144 w 171450"/>
                <a:gd name="connsiteY0" fmla="*/ 7144 h 19050"/>
                <a:gd name="connsiteX1" fmla="*/ 168116 w 171450"/>
                <a:gd name="connsiteY1" fmla="*/ 7144 h 19050"/>
                <a:gd name="connsiteX2" fmla="*/ 168116 w 171450"/>
                <a:gd name="connsiteY2" fmla="*/ 14764 h 19050"/>
                <a:gd name="connsiteX3" fmla="*/ 7144 w 171450"/>
                <a:gd name="connsiteY3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">
                  <a:moveTo>
                    <a:pt x="7144" y="7144"/>
                  </a:moveTo>
                  <a:lnTo>
                    <a:pt x="168116" y="7144"/>
                  </a:lnTo>
                  <a:lnTo>
                    <a:pt x="168116" y="14764"/>
                  </a:lnTo>
                  <a:lnTo>
                    <a:pt x="7144" y="14764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1" name="Freeform: Shape 178">
              <a:extLst>
                <a:ext uri="{FF2B5EF4-FFF2-40B4-BE49-F238E27FC236}">
                  <a16:creationId xmlns:a16="http://schemas.microsoft.com/office/drawing/2014/main" id="{01D2D2FF-90C3-4760-BDBB-0C22299139FC}"/>
                </a:ext>
              </a:extLst>
            </p:cNvPr>
            <p:cNvSpPr/>
            <p:nvPr/>
          </p:nvSpPr>
          <p:spPr>
            <a:xfrm>
              <a:off x="11340602" y="246845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2386 w 47625"/>
                <a:gd name="connsiteY1" fmla="*/ 7144 h 47625"/>
                <a:gd name="connsiteX2" fmla="*/ 42386 w 47625"/>
                <a:gd name="connsiteY2" fmla="*/ 42386 h 47625"/>
                <a:gd name="connsiteX3" fmla="*/ 7144 w 47625"/>
                <a:gd name="connsiteY3" fmla="*/ 4238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2386" y="7144"/>
                  </a:lnTo>
                  <a:lnTo>
                    <a:pt x="42386" y="42386"/>
                  </a:lnTo>
                  <a:lnTo>
                    <a:pt x="7144" y="42386"/>
                  </a:lnTo>
                  <a:close/>
                </a:path>
              </a:pathLst>
            </a:custGeom>
            <a:solidFill>
              <a:srgbClr val="BDBDB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2" name="Freeform: Shape 179">
              <a:extLst>
                <a:ext uri="{FF2B5EF4-FFF2-40B4-BE49-F238E27FC236}">
                  <a16:creationId xmlns:a16="http://schemas.microsoft.com/office/drawing/2014/main" id="{83D01784-375E-4F79-A6D3-A705C37B539E}"/>
                </a:ext>
              </a:extLst>
            </p:cNvPr>
            <p:cNvSpPr/>
            <p:nvPr/>
          </p:nvSpPr>
          <p:spPr>
            <a:xfrm>
              <a:off x="11257734" y="2437977"/>
              <a:ext cx="76200" cy="19050"/>
            </a:xfrm>
            <a:custGeom>
              <a:avLst/>
              <a:gdLst>
                <a:gd name="connsiteX0" fmla="*/ 7144 w 76200"/>
                <a:gd name="connsiteY0" fmla="*/ 7144 h 19050"/>
                <a:gd name="connsiteX1" fmla="*/ 69056 w 76200"/>
                <a:gd name="connsiteY1" fmla="*/ 7144 h 19050"/>
                <a:gd name="connsiteX2" fmla="*/ 69056 w 76200"/>
                <a:gd name="connsiteY2" fmla="*/ 16669 h 19050"/>
                <a:gd name="connsiteX3" fmla="*/ 7144 w 7620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44" y="7144"/>
                  </a:moveTo>
                  <a:lnTo>
                    <a:pt x="69056" y="7144"/>
                  </a:lnTo>
                  <a:lnTo>
                    <a:pt x="69056" y="16669"/>
                  </a:lnTo>
                  <a:lnTo>
                    <a:pt x="7144" y="16669"/>
                  </a:lnTo>
                  <a:close/>
                </a:path>
              </a:pathLst>
            </a:custGeom>
            <a:solidFill>
              <a:srgbClr val="A9A8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3" name="Freeform: Shape 180">
              <a:extLst>
                <a:ext uri="{FF2B5EF4-FFF2-40B4-BE49-F238E27FC236}">
                  <a16:creationId xmlns:a16="http://schemas.microsoft.com/office/drawing/2014/main" id="{73817CA1-0D71-465A-8052-DFEFDD975BC6}"/>
                </a:ext>
              </a:extLst>
            </p:cNvPr>
            <p:cNvSpPr/>
            <p:nvPr/>
          </p:nvSpPr>
          <p:spPr>
            <a:xfrm>
              <a:off x="10864371" y="5866681"/>
              <a:ext cx="142875" cy="85725"/>
            </a:xfrm>
            <a:custGeom>
              <a:avLst/>
              <a:gdLst>
                <a:gd name="connsiteX0" fmla="*/ 7474 w 142875"/>
                <a:gd name="connsiteY0" fmla="*/ 13385 h 85725"/>
                <a:gd name="connsiteX1" fmla="*/ 132115 w 142875"/>
                <a:gd name="connsiteY1" fmla="*/ 7474 h 85725"/>
                <a:gd name="connsiteX2" fmla="*/ 135408 w 142875"/>
                <a:gd name="connsiteY2" fmla="*/ 76930 h 85725"/>
                <a:gd name="connsiteX3" fmla="*/ 10768 w 142875"/>
                <a:gd name="connsiteY3" fmla="*/ 8284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85725">
                  <a:moveTo>
                    <a:pt x="7474" y="13385"/>
                  </a:moveTo>
                  <a:lnTo>
                    <a:pt x="132115" y="7474"/>
                  </a:lnTo>
                  <a:lnTo>
                    <a:pt x="135408" y="76930"/>
                  </a:lnTo>
                  <a:lnTo>
                    <a:pt x="10768" y="82841"/>
                  </a:lnTo>
                  <a:close/>
                </a:path>
              </a:pathLst>
            </a:custGeom>
            <a:solidFill>
              <a:srgbClr val="3835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4" name="Freeform: Shape 181">
              <a:extLst>
                <a:ext uri="{FF2B5EF4-FFF2-40B4-BE49-F238E27FC236}">
                  <a16:creationId xmlns:a16="http://schemas.microsoft.com/office/drawing/2014/main" id="{5D4961A3-48B0-4184-B990-CE8F5190CE2C}"/>
                </a:ext>
              </a:extLst>
            </p:cNvPr>
            <p:cNvSpPr/>
            <p:nvPr/>
          </p:nvSpPr>
          <p:spPr>
            <a:xfrm>
              <a:off x="10467038" y="5770775"/>
              <a:ext cx="533400" cy="219075"/>
            </a:xfrm>
            <a:custGeom>
              <a:avLst/>
              <a:gdLst>
                <a:gd name="connsiteX0" fmla="*/ 141567 w 533400"/>
                <a:gd name="connsiteY0" fmla="*/ 114776 h 219075"/>
                <a:gd name="connsiteX1" fmla="*/ 11075 w 533400"/>
                <a:gd name="connsiteY1" fmla="*/ 173832 h 219075"/>
                <a:gd name="connsiteX2" fmla="*/ 120612 w 533400"/>
                <a:gd name="connsiteY2" fmla="*/ 220504 h 219075"/>
                <a:gd name="connsiteX3" fmla="*/ 319685 w 533400"/>
                <a:gd name="connsiteY3" fmla="*/ 173832 h 219075"/>
                <a:gd name="connsiteX4" fmla="*/ 433985 w 533400"/>
                <a:gd name="connsiteY4" fmla="*/ 129064 h 219075"/>
                <a:gd name="connsiteX5" fmla="*/ 528282 w 533400"/>
                <a:gd name="connsiteY5" fmla="*/ 118586 h 219075"/>
                <a:gd name="connsiteX6" fmla="*/ 504470 w 533400"/>
                <a:gd name="connsiteY6" fmla="*/ 7144 h 219075"/>
                <a:gd name="connsiteX7" fmla="*/ 337782 w 533400"/>
                <a:gd name="connsiteY7" fmla="*/ 82391 h 219075"/>
                <a:gd name="connsiteX8" fmla="*/ 141567 w 533400"/>
                <a:gd name="connsiteY8" fmla="*/ 11477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" h="219075">
                  <a:moveTo>
                    <a:pt x="141567" y="114776"/>
                  </a:moveTo>
                  <a:cubicBezTo>
                    <a:pt x="141567" y="114776"/>
                    <a:pt x="30125" y="141446"/>
                    <a:pt x="11075" y="173832"/>
                  </a:cubicBezTo>
                  <a:cubicBezTo>
                    <a:pt x="-7975" y="206216"/>
                    <a:pt x="44412" y="222409"/>
                    <a:pt x="120612" y="220504"/>
                  </a:cubicBezTo>
                  <a:cubicBezTo>
                    <a:pt x="196812" y="218599"/>
                    <a:pt x="264440" y="201454"/>
                    <a:pt x="319685" y="173832"/>
                  </a:cubicBezTo>
                  <a:cubicBezTo>
                    <a:pt x="374930" y="146209"/>
                    <a:pt x="400647" y="135732"/>
                    <a:pt x="433985" y="129064"/>
                  </a:cubicBezTo>
                  <a:cubicBezTo>
                    <a:pt x="468275" y="122396"/>
                    <a:pt x="524472" y="130969"/>
                    <a:pt x="528282" y="118586"/>
                  </a:cubicBezTo>
                  <a:cubicBezTo>
                    <a:pt x="532092" y="106204"/>
                    <a:pt x="526377" y="27146"/>
                    <a:pt x="504470" y="7144"/>
                  </a:cubicBezTo>
                  <a:cubicBezTo>
                    <a:pt x="504470" y="7144"/>
                    <a:pt x="445415" y="18574"/>
                    <a:pt x="337782" y="82391"/>
                  </a:cubicBezTo>
                  <a:cubicBezTo>
                    <a:pt x="230150" y="146209"/>
                    <a:pt x="148235" y="131921"/>
                    <a:pt x="141567" y="114776"/>
                  </a:cubicBezTo>
                  <a:close/>
                </a:path>
              </a:pathLst>
            </a:custGeom>
            <a:solidFill>
              <a:srgbClr val="423E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5" name="Freeform: Shape 182">
              <a:extLst>
                <a:ext uri="{FF2B5EF4-FFF2-40B4-BE49-F238E27FC236}">
                  <a16:creationId xmlns:a16="http://schemas.microsoft.com/office/drawing/2014/main" id="{0F37A67A-29D6-4439-A23F-8407F85B0C2F}"/>
                </a:ext>
              </a:extLst>
            </p:cNvPr>
            <p:cNvSpPr/>
            <p:nvPr/>
          </p:nvSpPr>
          <p:spPr>
            <a:xfrm>
              <a:off x="11312371" y="5925080"/>
              <a:ext cx="266700" cy="180975"/>
            </a:xfrm>
            <a:custGeom>
              <a:avLst/>
              <a:gdLst>
                <a:gd name="connsiteX0" fmla="*/ 8705 w 266700"/>
                <a:gd name="connsiteY0" fmla="*/ 27147 h 180975"/>
                <a:gd name="connsiteX1" fmla="*/ 31565 w 266700"/>
                <a:gd name="connsiteY1" fmla="*/ 126206 h 180975"/>
                <a:gd name="connsiteX2" fmla="*/ 206825 w 266700"/>
                <a:gd name="connsiteY2" fmla="*/ 179547 h 180975"/>
                <a:gd name="connsiteX3" fmla="*/ 256355 w 266700"/>
                <a:gd name="connsiteY3" fmla="*/ 94774 h 180975"/>
                <a:gd name="connsiteX4" fmla="*/ 198252 w 266700"/>
                <a:gd name="connsiteY4" fmla="*/ 7144 h 180975"/>
                <a:gd name="connsiteX5" fmla="*/ 8705 w 266700"/>
                <a:gd name="connsiteY5" fmla="*/ 271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180975">
                  <a:moveTo>
                    <a:pt x="8705" y="27147"/>
                  </a:moveTo>
                  <a:cubicBezTo>
                    <a:pt x="8705" y="27147"/>
                    <a:pt x="-1773" y="81439"/>
                    <a:pt x="31565" y="126206"/>
                  </a:cubicBezTo>
                  <a:cubicBezTo>
                    <a:pt x="64902" y="170974"/>
                    <a:pt x="182060" y="182404"/>
                    <a:pt x="206825" y="179547"/>
                  </a:cubicBezTo>
                  <a:cubicBezTo>
                    <a:pt x="239210" y="174784"/>
                    <a:pt x="269690" y="163354"/>
                    <a:pt x="256355" y="94774"/>
                  </a:cubicBezTo>
                  <a:cubicBezTo>
                    <a:pt x="243972" y="26194"/>
                    <a:pt x="198252" y="7144"/>
                    <a:pt x="198252" y="7144"/>
                  </a:cubicBezTo>
                  <a:cubicBezTo>
                    <a:pt x="226827" y="41434"/>
                    <a:pt x="80142" y="109061"/>
                    <a:pt x="8705" y="27147"/>
                  </a:cubicBezTo>
                  <a:close/>
                </a:path>
              </a:pathLst>
            </a:custGeom>
            <a:solidFill>
              <a:srgbClr val="423E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6" name="Freeform: Shape 183">
              <a:extLst>
                <a:ext uri="{FF2B5EF4-FFF2-40B4-BE49-F238E27FC236}">
                  <a16:creationId xmlns:a16="http://schemas.microsoft.com/office/drawing/2014/main" id="{DE109BC2-8AA2-478B-A282-26568A65666E}"/>
                </a:ext>
              </a:extLst>
            </p:cNvPr>
            <p:cNvSpPr/>
            <p:nvPr/>
          </p:nvSpPr>
          <p:spPr>
            <a:xfrm>
              <a:off x="10655152" y="1997563"/>
              <a:ext cx="523875" cy="438150"/>
            </a:xfrm>
            <a:custGeom>
              <a:avLst/>
              <a:gdLst>
                <a:gd name="connsiteX0" fmla="*/ 489711 w 523875"/>
                <a:gd name="connsiteY0" fmla="*/ 439938 h 438150"/>
                <a:gd name="connsiteX1" fmla="*/ 518286 w 523875"/>
                <a:gd name="connsiteY1" fmla="*/ 438033 h 438150"/>
                <a:gd name="connsiteX2" fmla="*/ 498284 w 523875"/>
                <a:gd name="connsiteY2" fmla="*/ 181811 h 438150"/>
                <a:gd name="connsiteX3" fmla="*/ 480186 w 523875"/>
                <a:gd name="connsiteY3" fmla="*/ 97038 h 438150"/>
                <a:gd name="connsiteX4" fmla="*/ 384936 w 523875"/>
                <a:gd name="connsiteY4" fmla="*/ 19886 h 438150"/>
                <a:gd name="connsiteX5" fmla="*/ 266826 w 523875"/>
                <a:gd name="connsiteY5" fmla="*/ 7503 h 438150"/>
                <a:gd name="connsiteX6" fmla="*/ 75374 w 523875"/>
                <a:gd name="connsiteY6" fmla="*/ 71321 h 438150"/>
                <a:gd name="connsiteX7" fmla="*/ 14414 w 523875"/>
                <a:gd name="connsiteY7" fmla="*/ 193241 h 438150"/>
                <a:gd name="connsiteX8" fmla="*/ 7746 w 523875"/>
                <a:gd name="connsiteY8" fmla="*/ 324686 h 438150"/>
                <a:gd name="connsiteX9" fmla="*/ 7746 w 523875"/>
                <a:gd name="connsiteY9" fmla="*/ 364691 h 438150"/>
                <a:gd name="connsiteX10" fmla="*/ 7746 w 523875"/>
                <a:gd name="connsiteY10" fmla="*/ 405648 h 438150"/>
                <a:gd name="connsiteX11" fmla="*/ 36321 w 523875"/>
                <a:gd name="connsiteY11" fmla="*/ 405648 h 438150"/>
                <a:gd name="connsiteX12" fmla="*/ 36321 w 523875"/>
                <a:gd name="connsiteY12" fmla="*/ 365643 h 438150"/>
                <a:gd name="connsiteX13" fmla="*/ 36321 w 523875"/>
                <a:gd name="connsiteY13" fmla="*/ 324686 h 438150"/>
                <a:gd name="connsiteX14" fmla="*/ 42989 w 523875"/>
                <a:gd name="connsiteY14" fmla="*/ 198956 h 438150"/>
                <a:gd name="connsiteX15" fmla="*/ 95376 w 523875"/>
                <a:gd name="connsiteY15" fmla="*/ 92276 h 438150"/>
                <a:gd name="connsiteX16" fmla="*/ 267779 w 523875"/>
                <a:gd name="connsiteY16" fmla="*/ 36078 h 438150"/>
                <a:gd name="connsiteX17" fmla="*/ 375411 w 523875"/>
                <a:gd name="connsiteY17" fmla="*/ 46556 h 438150"/>
                <a:gd name="connsiteX18" fmla="*/ 453516 w 523875"/>
                <a:gd name="connsiteY18" fmla="*/ 109421 h 438150"/>
                <a:gd name="connsiteX19" fmla="*/ 468756 w 523875"/>
                <a:gd name="connsiteY19" fmla="*/ 183716 h 438150"/>
                <a:gd name="connsiteX20" fmla="*/ 489711 w 523875"/>
                <a:gd name="connsiteY20" fmla="*/ 439938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3875" h="438150">
                  <a:moveTo>
                    <a:pt x="489711" y="439938"/>
                  </a:moveTo>
                  <a:lnTo>
                    <a:pt x="518286" y="438033"/>
                  </a:lnTo>
                  <a:lnTo>
                    <a:pt x="498284" y="181811"/>
                  </a:lnTo>
                  <a:cubicBezTo>
                    <a:pt x="496379" y="155141"/>
                    <a:pt x="493521" y="124661"/>
                    <a:pt x="480186" y="97038"/>
                  </a:cubicBezTo>
                  <a:cubicBezTo>
                    <a:pt x="463041" y="61796"/>
                    <a:pt x="428751" y="34173"/>
                    <a:pt x="384936" y="19886"/>
                  </a:cubicBezTo>
                  <a:cubicBezTo>
                    <a:pt x="344931" y="6551"/>
                    <a:pt x="302069" y="6551"/>
                    <a:pt x="266826" y="7503"/>
                  </a:cubicBezTo>
                  <a:cubicBezTo>
                    <a:pt x="210629" y="9408"/>
                    <a:pt x="130619" y="18933"/>
                    <a:pt x="75374" y="71321"/>
                  </a:cubicBezTo>
                  <a:cubicBezTo>
                    <a:pt x="44894" y="100848"/>
                    <a:pt x="23939" y="142758"/>
                    <a:pt x="14414" y="193241"/>
                  </a:cubicBezTo>
                  <a:cubicBezTo>
                    <a:pt x="5841" y="237056"/>
                    <a:pt x="6794" y="281823"/>
                    <a:pt x="7746" y="324686"/>
                  </a:cubicBezTo>
                  <a:cubicBezTo>
                    <a:pt x="7746" y="348498"/>
                    <a:pt x="7746" y="357071"/>
                    <a:pt x="7746" y="364691"/>
                  </a:cubicBezTo>
                  <a:cubicBezTo>
                    <a:pt x="7746" y="373263"/>
                    <a:pt x="7746" y="381836"/>
                    <a:pt x="7746" y="405648"/>
                  </a:cubicBezTo>
                  <a:lnTo>
                    <a:pt x="36321" y="405648"/>
                  </a:lnTo>
                  <a:cubicBezTo>
                    <a:pt x="36321" y="381836"/>
                    <a:pt x="36321" y="373263"/>
                    <a:pt x="36321" y="365643"/>
                  </a:cubicBezTo>
                  <a:cubicBezTo>
                    <a:pt x="36321" y="357071"/>
                    <a:pt x="36321" y="348498"/>
                    <a:pt x="36321" y="324686"/>
                  </a:cubicBezTo>
                  <a:cubicBezTo>
                    <a:pt x="35369" y="282776"/>
                    <a:pt x="35369" y="239913"/>
                    <a:pt x="42989" y="198956"/>
                  </a:cubicBezTo>
                  <a:cubicBezTo>
                    <a:pt x="48704" y="167523"/>
                    <a:pt x="62991" y="124661"/>
                    <a:pt x="95376" y="92276"/>
                  </a:cubicBezTo>
                  <a:cubicBezTo>
                    <a:pt x="131571" y="57033"/>
                    <a:pt x="185864" y="39888"/>
                    <a:pt x="267779" y="36078"/>
                  </a:cubicBezTo>
                  <a:cubicBezTo>
                    <a:pt x="301116" y="35126"/>
                    <a:pt x="340169" y="35126"/>
                    <a:pt x="375411" y="46556"/>
                  </a:cubicBezTo>
                  <a:cubicBezTo>
                    <a:pt x="411606" y="57986"/>
                    <a:pt x="440181" y="80846"/>
                    <a:pt x="453516" y="109421"/>
                  </a:cubicBezTo>
                  <a:cubicBezTo>
                    <a:pt x="463994" y="132281"/>
                    <a:pt x="466851" y="157998"/>
                    <a:pt x="468756" y="183716"/>
                  </a:cubicBezTo>
                  <a:lnTo>
                    <a:pt x="489711" y="439938"/>
                  </a:lnTo>
                  <a:close/>
                </a:path>
              </a:pathLst>
            </a:custGeom>
            <a:solidFill>
              <a:srgbClr val="746B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7" name="Freeform: Shape 184">
              <a:extLst>
                <a:ext uri="{FF2B5EF4-FFF2-40B4-BE49-F238E27FC236}">
                  <a16:creationId xmlns:a16="http://schemas.microsoft.com/office/drawing/2014/main" id="{CF1629C4-A783-4DF9-AA91-6F32EFC81D23}"/>
                </a:ext>
              </a:extLst>
            </p:cNvPr>
            <p:cNvSpPr/>
            <p:nvPr/>
          </p:nvSpPr>
          <p:spPr>
            <a:xfrm>
              <a:off x="11061549" y="2403703"/>
              <a:ext cx="190500" cy="190500"/>
            </a:xfrm>
            <a:custGeom>
              <a:avLst/>
              <a:gdLst>
                <a:gd name="connsiteX0" fmla="*/ 181330 w 190500"/>
                <a:gd name="connsiteY0" fmla="*/ 93040 h 190500"/>
                <a:gd name="connsiteX1" fmla="*/ 98255 w 190500"/>
                <a:gd name="connsiteY1" fmla="*/ 181330 h 190500"/>
                <a:gd name="connsiteX2" fmla="*/ 9965 w 190500"/>
                <a:gd name="connsiteY2" fmla="*/ 98255 h 190500"/>
                <a:gd name="connsiteX3" fmla="*/ 93040 w 190500"/>
                <a:gd name="connsiteY3" fmla="*/ 9965 h 190500"/>
                <a:gd name="connsiteX4" fmla="*/ 181330 w 190500"/>
                <a:gd name="connsiteY4" fmla="*/ 9304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81330" y="93040"/>
                  </a:moveTo>
                  <a:cubicBezTo>
                    <a:pt x="182770" y="140361"/>
                    <a:pt x="145576" y="179889"/>
                    <a:pt x="98255" y="181330"/>
                  </a:cubicBezTo>
                  <a:cubicBezTo>
                    <a:pt x="50934" y="182770"/>
                    <a:pt x="11405" y="145576"/>
                    <a:pt x="9965" y="98255"/>
                  </a:cubicBezTo>
                  <a:cubicBezTo>
                    <a:pt x="8525" y="50934"/>
                    <a:pt x="45719" y="11405"/>
                    <a:pt x="93040" y="9965"/>
                  </a:cubicBezTo>
                  <a:cubicBezTo>
                    <a:pt x="140361" y="8525"/>
                    <a:pt x="179889" y="45719"/>
                    <a:pt x="181330" y="93040"/>
                  </a:cubicBezTo>
                  <a:close/>
                </a:path>
              </a:pathLst>
            </a:custGeom>
            <a:solidFill>
              <a:srgbClr val="746B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8" name="Freeform: Shape 185">
              <a:extLst>
                <a:ext uri="{FF2B5EF4-FFF2-40B4-BE49-F238E27FC236}">
                  <a16:creationId xmlns:a16="http://schemas.microsoft.com/office/drawing/2014/main" id="{3C281C92-BCD5-4732-A704-688B03190E78}"/>
                </a:ext>
              </a:extLst>
            </p:cNvPr>
            <p:cNvSpPr/>
            <p:nvPr/>
          </p:nvSpPr>
          <p:spPr>
            <a:xfrm>
              <a:off x="11074304" y="2416459"/>
              <a:ext cx="161925" cy="161925"/>
            </a:xfrm>
            <a:custGeom>
              <a:avLst/>
              <a:gdLst>
                <a:gd name="connsiteX0" fmla="*/ 156195 w 161925"/>
                <a:gd name="connsiteY0" fmla="*/ 80663 h 161925"/>
                <a:gd name="connsiteX1" fmla="*/ 85115 w 161925"/>
                <a:gd name="connsiteY1" fmla="*/ 156195 h 161925"/>
                <a:gd name="connsiteX2" fmla="*/ 9583 w 161925"/>
                <a:gd name="connsiteY2" fmla="*/ 85115 h 161925"/>
                <a:gd name="connsiteX3" fmla="*/ 80663 w 161925"/>
                <a:gd name="connsiteY3" fmla="*/ 9583 h 161925"/>
                <a:gd name="connsiteX4" fmla="*/ 156195 w 161925"/>
                <a:gd name="connsiteY4" fmla="*/ 806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6195" y="80663"/>
                  </a:moveTo>
                  <a:cubicBezTo>
                    <a:pt x="157424" y="121149"/>
                    <a:pt x="125601" y="154965"/>
                    <a:pt x="85115" y="156195"/>
                  </a:cubicBezTo>
                  <a:cubicBezTo>
                    <a:pt x="44629" y="157424"/>
                    <a:pt x="10813" y="125601"/>
                    <a:pt x="9583" y="85115"/>
                  </a:cubicBezTo>
                  <a:cubicBezTo>
                    <a:pt x="8354" y="44629"/>
                    <a:pt x="40177" y="10813"/>
                    <a:pt x="80663" y="9583"/>
                  </a:cubicBezTo>
                  <a:cubicBezTo>
                    <a:pt x="121149" y="8354"/>
                    <a:pt x="154965" y="40177"/>
                    <a:pt x="156195" y="80663"/>
                  </a:cubicBezTo>
                  <a:close/>
                </a:path>
              </a:pathLst>
            </a:custGeom>
            <a:solidFill>
              <a:srgbClr val="F2FA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9" name="Freeform: Shape 186">
              <a:extLst>
                <a:ext uri="{FF2B5EF4-FFF2-40B4-BE49-F238E27FC236}">
                  <a16:creationId xmlns:a16="http://schemas.microsoft.com/office/drawing/2014/main" id="{173E0A51-F7FD-4558-BCA2-0ADF91840F8B}"/>
                </a:ext>
              </a:extLst>
            </p:cNvPr>
            <p:cNvSpPr/>
            <p:nvPr/>
          </p:nvSpPr>
          <p:spPr>
            <a:xfrm>
              <a:off x="10482463" y="2367271"/>
              <a:ext cx="400050" cy="571500"/>
            </a:xfrm>
            <a:custGeom>
              <a:avLst/>
              <a:gdLst>
                <a:gd name="connsiteX0" fmla="*/ 71850 w 400050"/>
                <a:gd name="connsiteY0" fmla="*/ 111187 h 571500"/>
                <a:gd name="connsiteX1" fmla="*/ 115665 w 400050"/>
                <a:gd name="connsiteY1" fmla="*/ 42607 h 571500"/>
                <a:gd name="connsiteX2" fmla="*/ 193770 w 400050"/>
                <a:gd name="connsiteY2" fmla="*/ 7365 h 571500"/>
                <a:gd name="connsiteX3" fmla="*/ 193770 w 400050"/>
                <a:gd name="connsiteY3" fmla="*/ 7365 h 571500"/>
                <a:gd name="connsiteX4" fmla="*/ 269970 w 400050"/>
                <a:gd name="connsiteY4" fmla="*/ 35940 h 571500"/>
                <a:gd name="connsiteX5" fmla="*/ 317595 w 400050"/>
                <a:gd name="connsiteY5" fmla="*/ 101662 h 571500"/>
                <a:gd name="connsiteX6" fmla="*/ 401415 w 400050"/>
                <a:gd name="connsiteY6" fmla="*/ 428370 h 571500"/>
                <a:gd name="connsiteX7" fmla="*/ 387128 w 400050"/>
                <a:gd name="connsiteY7" fmla="*/ 512190 h 571500"/>
                <a:gd name="connsiteX8" fmla="*/ 318548 w 400050"/>
                <a:gd name="connsiteY8" fmla="*/ 559815 h 571500"/>
                <a:gd name="connsiteX9" fmla="*/ 309975 w 400050"/>
                <a:gd name="connsiteY9" fmla="*/ 559815 h 571500"/>
                <a:gd name="connsiteX10" fmla="*/ 312833 w 400050"/>
                <a:gd name="connsiteY10" fmla="*/ 531240 h 571500"/>
                <a:gd name="connsiteX11" fmla="*/ 361410 w 400050"/>
                <a:gd name="connsiteY11" fmla="*/ 499807 h 571500"/>
                <a:gd name="connsiteX12" fmla="*/ 372840 w 400050"/>
                <a:gd name="connsiteY12" fmla="*/ 429322 h 571500"/>
                <a:gd name="connsiteX13" fmla="*/ 291878 w 400050"/>
                <a:gd name="connsiteY13" fmla="*/ 115950 h 571500"/>
                <a:gd name="connsiteX14" fmla="*/ 250920 w 400050"/>
                <a:gd name="connsiteY14" fmla="*/ 58800 h 571500"/>
                <a:gd name="connsiteX15" fmla="*/ 192818 w 400050"/>
                <a:gd name="connsiteY15" fmla="*/ 37845 h 571500"/>
                <a:gd name="connsiteX16" fmla="*/ 136620 w 400050"/>
                <a:gd name="connsiteY16" fmla="*/ 64515 h 571500"/>
                <a:gd name="connsiteX17" fmla="*/ 98520 w 400050"/>
                <a:gd name="connsiteY17" fmla="*/ 124522 h 571500"/>
                <a:gd name="connsiteX18" fmla="*/ 36608 w 400050"/>
                <a:gd name="connsiteY18" fmla="*/ 441705 h 571500"/>
                <a:gd name="connsiteX19" fmla="*/ 51848 w 400050"/>
                <a:gd name="connsiteY19" fmla="*/ 511237 h 571500"/>
                <a:gd name="connsiteX20" fmla="*/ 102330 w 400050"/>
                <a:gd name="connsiteY20" fmla="*/ 539812 h 571500"/>
                <a:gd name="connsiteX21" fmla="*/ 107093 w 400050"/>
                <a:gd name="connsiteY21" fmla="*/ 568387 h 571500"/>
                <a:gd name="connsiteX22" fmla="*/ 98520 w 400050"/>
                <a:gd name="connsiteY22" fmla="*/ 569340 h 571500"/>
                <a:gd name="connsiteX23" fmla="*/ 27083 w 400050"/>
                <a:gd name="connsiteY23" fmla="*/ 525525 h 571500"/>
                <a:gd name="connsiteX24" fmla="*/ 8033 w 400050"/>
                <a:gd name="connsiteY24" fmla="*/ 442657 h 571500"/>
                <a:gd name="connsiteX25" fmla="*/ 71850 w 400050"/>
                <a:gd name="connsiteY25" fmla="*/ 111187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0050" h="571500">
                  <a:moveTo>
                    <a:pt x="71850" y="111187"/>
                  </a:moveTo>
                  <a:cubicBezTo>
                    <a:pt x="82328" y="88327"/>
                    <a:pt x="95663" y="62610"/>
                    <a:pt x="115665" y="42607"/>
                  </a:cubicBezTo>
                  <a:cubicBezTo>
                    <a:pt x="138525" y="19747"/>
                    <a:pt x="166148" y="7365"/>
                    <a:pt x="193770" y="7365"/>
                  </a:cubicBezTo>
                  <a:lnTo>
                    <a:pt x="193770" y="7365"/>
                  </a:lnTo>
                  <a:cubicBezTo>
                    <a:pt x="219488" y="5460"/>
                    <a:pt x="247110" y="15937"/>
                    <a:pt x="269970" y="35940"/>
                  </a:cubicBezTo>
                  <a:cubicBezTo>
                    <a:pt x="290925" y="54990"/>
                    <a:pt x="306165" y="79755"/>
                    <a:pt x="317595" y="101662"/>
                  </a:cubicBezTo>
                  <a:cubicBezTo>
                    <a:pt x="370935" y="201675"/>
                    <a:pt x="400463" y="314070"/>
                    <a:pt x="401415" y="428370"/>
                  </a:cubicBezTo>
                  <a:cubicBezTo>
                    <a:pt x="401415" y="455992"/>
                    <a:pt x="400463" y="485520"/>
                    <a:pt x="387128" y="512190"/>
                  </a:cubicBezTo>
                  <a:cubicBezTo>
                    <a:pt x="372840" y="540765"/>
                    <a:pt x="345218" y="558862"/>
                    <a:pt x="318548" y="559815"/>
                  </a:cubicBezTo>
                  <a:cubicBezTo>
                    <a:pt x="315690" y="559815"/>
                    <a:pt x="312833" y="559815"/>
                    <a:pt x="309975" y="559815"/>
                  </a:cubicBezTo>
                  <a:lnTo>
                    <a:pt x="312833" y="531240"/>
                  </a:lnTo>
                  <a:cubicBezTo>
                    <a:pt x="333788" y="533145"/>
                    <a:pt x="352838" y="516000"/>
                    <a:pt x="361410" y="499807"/>
                  </a:cubicBezTo>
                  <a:cubicBezTo>
                    <a:pt x="371888" y="478852"/>
                    <a:pt x="372840" y="453135"/>
                    <a:pt x="372840" y="429322"/>
                  </a:cubicBezTo>
                  <a:cubicBezTo>
                    <a:pt x="370935" y="320737"/>
                    <a:pt x="343313" y="212152"/>
                    <a:pt x="291878" y="115950"/>
                  </a:cubicBezTo>
                  <a:cubicBezTo>
                    <a:pt x="281400" y="94995"/>
                    <a:pt x="268065" y="74040"/>
                    <a:pt x="250920" y="58800"/>
                  </a:cubicBezTo>
                  <a:cubicBezTo>
                    <a:pt x="232823" y="42607"/>
                    <a:pt x="209010" y="36892"/>
                    <a:pt x="192818" y="37845"/>
                  </a:cubicBezTo>
                  <a:cubicBezTo>
                    <a:pt x="172815" y="38797"/>
                    <a:pt x="153765" y="48322"/>
                    <a:pt x="136620" y="64515"/>
                  </a:cubicBezTo>
                  <a:cubicBezTo>
                    <a:pt x="119475" y="81660"/>
                    <a:pt x="108045" y="103567"/>
                    <a:pt x="98520" y="124522"/>
                  </a:cubicBezTo>
                  <a:cubicBezTo>
                    <a:pt x="52800" y="223582"/>
                    <a:pt x="31845" y="333120"/>
                    <a:pt x="36608" y="441705"/>
                  </a:cubicBezTo>
                  <a:cubicBezTo>
                    <a:pt x="37560" y="466470"/>
                    <a:pt x="40418" y="491235"/>
                    <a:pt x="51848" y="511237"/>
                  </a:cubicBezTo>
                  <a:cubicBezTo>
                    <a:pt x="61373" y="527430"/>
                    <a:pt x="81375" y="543622"/>
                    <a:pt x="102330" y="539812"/>
                  </a:cubicBezTo>
                  <a:lnTo>
                    <a:pt x="107093" y="568387"/>
                  </a:lnTo>
                  <a:cubicBezTo>
                    <a:pt x="104235" y="569340"/>
                    <a:pt x="101378" y="569340"/>
                    <a:pt x="98520" y="569340"/>
                  </a:cubicBezTo>
                  <a:cubicBezTo>
                    <a:pt x="70898" y="570292"/>
                    <a:pt x="42323" y="553147"/>
                    <a:pt x="27083" y="525525"/>
                  </a:cubicBezTo>
                  <a:cubicBezTo>
                    <a:pt x="11843" y="499807"/>
                    <a:pt x="8985" y="470280"/>
                    <a:pt x="8033" y="442657"/>
                  </a:cubicBezTo>
                  <a:cubicBezTo>
                    <a:pt x="2318" y="328357"/>
                    <a:pt x="24225" y="214057"/>
                    <a:pt x="71850" y="111187"/>
                  </a:cubicBezTo>
                  <a:close/>
                </a:path>
              </a:pathLst>
            </a:custGeom>
            <a:solidFill>
              <a:srgbClr val="746B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0" name="Freeform: Shape 187">
              <a:extLst>
                <a:ext uri="{FF2B5EF4-FFF2-40B4-BE49-F238E27FC236}">
                  <a16:creationId xmlns:a16="http://schemas.microsoft.com/office/drawing/2014/main" id="{FAFAD1E0-C33C-4BE2-90A6-0137DDDD9D9F}"/>
                </a:ext>
              </a:extLst>
            </p:cNvPr>
            <p:cNvSpPr/>
            <p:nvPr/>
          </p:nvSpPr>
          <p:spPr>
            <a:xfrm>
              <a:off x="10731002" y="2888510"/>
              <a:ext cx="85725" cy="47625"/>
            </a:xfrm>
            <a:custGeom>
              <a:avLst/>
              <a:gdLst>
                <a:gd name="connsiteX0" fmla="*/ 27146 w 85725"/>
                <a:gd name="connsiteY0" fmla="*/ 8096 h 47625"/>
                <a:gd name="connsiteX1" fmla="*/ 59531 w 85725"/>
                <a:gd name="connsiteY1" fmla="*/ 7144 h 47625"/>
                <a:gd name="connsiteX2" fmla="*/ 80486 w 85725"/>
                <a:gd name="connsiteY2" fmla="*/ 27146 h 47625"/>
                <a:gd name="connsiteX3" fmla="*/ 60484 w 85725"/>
                <a:gd name="connsiteY3" fmla="*/ 48101 h 47625"/>
                <a:gd name="connsiteX4" fmla="*/ 28099 w 85725"/>
                <a:gd name="connsiteY4" fmla="*/ 49054 h 47625"/>
                <a:gd name="connsiteX5" fmla="*/ 7144 w 85725"/>
                <a:gd name="connsiteY5" fmla="*/ 29051 h 47625"/>
                <a:gd name="connsiteX6" fmla="*/ 27146 w 85725"/>
                <a:gd name="connsiteY6" fmla="*/ 80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47625">
                  <a:moveTo>
                    <a:pt x="27146" y="8096"/>
                  </a:moveTo>
                  <a:lnTo>
                    <a:pt x="59531" y="7144"/>
                  </a:lnTo>
                  <a:cubicBezTo>
                    <a:pt x="70961" y="7144"/>
                    <a:pt x="80486" y="15716"/>
                    <a:pt x="80486" y="27146"/>
                  </a:cubicBezTo>
                  <a:cubicBezTo>
                    <a:pt x="80486" y="38576"/>
                    <a:pt x="71914" y="48101"/>
                    <a:pt x="60484" y="48101"/>
                  </a:cubicBezTo>
                  <a:lnTo>
                    <a:pt x="28099" y="49054"/>
                  </a:lnTo>
                  <a:cubicBezTo>
                    <a:pt x="16669" y="49054"/>
                    <a:pt x="7144" y="40481"/>
                    <a:pt x="7144" y="29051"/>
                  </a:cubicBezTo>
                  <a:cubicBezTo>
                    <a:pt x="7144" y="17621"/>
                    <a:pt x="15716" y="8096"/>
                    <a:pt x="27146" y="8096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1" name="Freeform: Shape 188">
              <a:extLst>
                <a:ext uri="{FF2B5EF4-FFF2-40B4-BE49-F238E27FC236}">
                  <a16:creationId xmlns:a16="http://schemas.microsoft.com/office/drawing/2014/main" id="{7A2583E3-20BC-4C2D-BEFA-661617A23E7A}"/>
                </a:ext>
              </a:extLst>
            </p:cNvPr>
            <p:cNvSpPr/>
            <p:nvPr/>
          </p:nvSpPr>
          <p:spPr>
            <a:xfrm>
              <a:off x="10562409" y="2893272"/>
              <a:ext cx="85725" cy="47625"/>
            </a:xfrm>
            <a:custGeom>
              <a:avLst/>
              <a:gdLst>
                <a:gd name="connsiteX0" fmla="*/ 27146 w 85725"/>
                <a:gd name="connsiteY0" fmla="*/ 8096 h 47625"/>
                <a:gd name="connsiteX1" fmla="*/ 59531 w 85725"/>
                <a:gd name="connsiteY1" fmla="*/ 7144 h 47625"/>
                <a:gd name="connsiteX2" fmla="*/ 80486 w 85725"/>
                <a:gd name="connsiteY2" fmla="*/ 27146 h 47625"/>
                <a:gd name="connsiteX3" fmla="*/ 60484 w 85725"/>
                <a:gd name="connsiteY3" fmla="*/ 48101 h 47625"/>
                <a:gd name="connsiteX4" fmla="*/ 28099 w 85725"/>
                <a:gd name="connsiteY4" fmla="*/ 49054 h 47625"/>
                <a:gd name="connsiteX5" fmla="*/ 7144 w 85725"/>
                <a:gd name="connsiteY5" fmla="*/ 29051 h 47625"/>
                <a:gd name="connsiteX6" fmla="*/ 27146 w 85725"/>
                <a:gd name="connsiteY6" fmla="*/ 80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47625">
                  <a:moveTo>
                    <a:pt x="27146" y="8096"/>
                  </a:moveTo>
                  <a:lnTo>
                    <a:pt x="59531" y="7144"/>
                  </a:lnTo>
                  <a:cubicBezTo>
                    <a:pt x="70961" y="7144"/>
                    <a:pt x="80486" y="15716"/>
                    <a:pt x="80486" y="27146"/>
                  </a:cubicBezTo>
                  <a:cubicBezTo>
                    <a:pt x="80486" y="38576"/>
                    <a:pt x="71914" y="48101"/>
                    <a:pt x="60484" y="48101"/>
                  </a:cubicBezTo>
                  <a:lnTo>
                    <a:pt x="28099" y="49054"/>
                  </a:lnTo>
                  <a:cubicBezTo>
                    <a:pt x="16669" y="49054"/>
                    <a:pt x="7144" y="40481"/>
                    <a:pt x="7144" y="29051"/>
                  </a:cubicBezTo>
                  <a:cubicBezTo>
                    <a:pt x="7144" y="17621"/>
                    <a:pt x="16669" y="8096"/>
                    <a:pt x="27146" y="8096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2" name="Freeform: Shape 189">
              <a:extLst>
                <a:ext uri="{FF2B5EF4-FFF2-40B4-BE49-F238E27FC236}">
                  <a16:creationId xmlns:a16="http://schemas.microsoft.com/office/drawing/2014/main" id="{B325027B-848F-4231-8F0D-8CCA563C2F4D}"/>
                </a:ext>
              </a:extLst>
            </p:cNvPr>
            <p:cNvSpPr/>
            <p:nvPr/>
          </p:nvSpPr>
          <p:spPr>
            <a:xfrm>
              <a:off x="10565201" y="1598357"/>
              <a:ext cx="114300" cy="209550"/>
            </a:xfrm>
            <a:custGeom>
              <a:avLst/>
              <a:gdLst>
                <a:gd name="connsiteX0" fmla="*/ 91030 w 114300"/>
                <a:gd name="connsiteY0" fmla="*/ 26661 h 209550"/>
                <a:gd name="connsiteX1" fmla="*/ 14830 w 114300"/>
                <a:gd name="connsiteY1" fmla="*/ 9516 h 209550"/>
                <a:gd name="connsiteX2" fmla="*/ 21497 w 114300"/>
                <a:gd name="connsiteY2" fmla="*/ 180966 h 209550"/>
                <a:gd name="connsiteX3" fmla="*/ 108175 w 114300"/>
                <a:gd name="connsiteY3" fmla="*/ 209541 h 209550"/>
                <a:gd name="connsiteX4" fmla="*/ 91030 w 114300"/>
                <a:gd name="connsiteY4" fmla="*/ 266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209550">
                  <a:moveTo>
                    <a:pt x="91030" y="26661"/>
                  </a:moveTo>
                  <a:cubicBezTo>
                    <a:pt x="91030" y="26661"/>
                    <a:pt x="29117" y="-961"/>
                    <a:pt x="14830" y="9516"/>
                  </a:cubicBezTo>
                  <a:cubicBezTo>
                    <a:pt x="542" y="19994"/>
                    <a:pt x="8162" y="160964"/>
                    <a:pt x="21497" y="180966"/>
                  </a:cubicBezTo>
                  <a:cubicBezTo>
                    <a:pt x="33880" y="200969"/>
                    <a:pt x="108175" y="209541"/>
                    <a:pt x="108175" y="209541"/>
                  </a:cubicBezTo>
                  <a:cubicBezTo>
                    <a:pt x="108175" y="209541"/>
                    <a:pt x="85315" y="124769"/>
                    <a:pt x="91030" y="26661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3" name="Freeform: Shape 190">
              <a:extLst>
                <a:ext uri="{FF2B5EF4-FFF2-40B4-BE49-F238E27FC236}">
                  <a16:creationId xmlns:a16="http://schemas.microsoft.com/office/drawing/2014/main" id="{F0688AA0-0E28-4696-A65C-4E03207037ED}"/>
                </a:ext>
              </a:extLst>
            </p:cNvPr>
            <p:cNvSpPr/>
            <p:nvPr/>
          </p:nvSpPr>
          <p:spPr>
            <a:xfrm>
              <a:off x="10593842" y="1749320"/>
              <a:ext cx="66675" cy="66675"/>
            </a:xfrm>
            <a:custGeom>
              <a:avLst/>
              <a:gdLst>
                <a:gd name="connsiteX0" fmla="*/ 60484 w 66675"/>
                <a:gd name="connsiteY0" fmla="*/ 33814 h 66675"/>
                <a:gd name="connsiteX1" fmla="*/ 33814 w 66675"/>
                <a:gd name="connsiteY1" fmla="*/ 60484 h 66675"/>
                <a:gd name="connsiteX2" fmla="*/ 7144 w 66675"/>
                <a:gd name="connsiteY2" fmla="*/ 33814 h 66675"/>
                <a:gd name="connsiteX3" fmla="*/ 33814 w 66675"/>
                <a:gd name="connsiteY3" fmla="*/ 7144 h 66675"/>
                <a:gd name="connsiteX4" fmla="*/ 60484 w 66675"/>
                <a:gd name="connsiteY4" fmla="*/ 338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484" y="33814"/>
                  </a:moveTo>
                  <a:cubicBezTo>
                    <a:pt x="60484" y="48543"/>
                    <a:pt x="48543" y="60484"/>
                    <a:pt x="33814" y="60484"/>
                  </a:cubicBezTo>
                  <a:cubicBezTo>
                    <a:pt x="19084" y="60484"/>
                    <a:pt x="7144" y="48543"/>
                    <a:pt x="7144" y="33814"/>
                  </a:cubicBezTo>
                  <a:cubicBezTo>
                    <a:pt x="7144" y="19084"/>
                    <a:pt x="19084" y="7144"/>
                    <a:pt x="33814" y="7144"/>
                  </a:cubicBezTo>
                  <a:cubicBezTo>
                    <a:pt x="48543" y="7144"/>
                    <a:pt x="60484" y="19084"/>
                    <a:pt x="60484" y="33814"/>
                  </a:cubicBezTo>
                  <a:close/>
                </a:path>
              </a:pathLst>
            </a:custGeom>
            <a:solidFill>
              <a:srgbClr val="FCF5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4" name="Freeform: Shape 191">
              <a:extLst>
                <a:ext uri="{FF2B5EF4-FFF2-40B4-BE49-F238E27FC236}">
                  <a16:creationId xmlns:a16="http://schemas.microsoft.com/office/drawing/2014/main" id="{E35448FC-CFB2-40FD-BCAC-EEBAADA93FA0}"/>
                </a:ext>
              </a:extLst>
            </p:cNvPr>
            <p:cNvSpPr/>
            <p:nvPr/>
          </p:nvSpPr>
          <p:spPr>
            <a:xfrm>
              <a:off x="10820555" y="939443"/>
              <a:ext cx="257175" cy="276225"/>
            </a:xfrm>
            <a:custGeom>
              <a:avLst/>
              <a:gdLst>
                <a:gd name="connsiteX0" fmla="*/ 159124 w 257175"/>
                <a:gd name="connsiteY0" fmla="*/ 31881 h 276225"/>
                <a:gd name="connsiteX1" fmla="*/ 231235 w 257175"/>
                <a:gd name="connsiteY1" fmla="*/ 165462 h 276225"/>
                <a:gd name="connsiteX2" fmla="*/ 106848 w 257175"/>
                <a:gd name="connsiteY2" fmla="*/ 252478 h 276225"/>
                <a:gd name="connsiteX3" fmla="*/ 34737 w 257175"/>
                <a:gd name="connsiteY3" fmla="*/ 118897 h 276225"/>
                <a:gd name="connsiteX4" fmla="*/ 159124 w 257175"/>
                <a:gd name="connsiteY4" fmla="*/ 3188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76225">
                  <a:moveTo>
                    <a:pt x="159124" y="31881"/>
                  </a:moveTo>
                  <a:cubicBezTo>
                    <a:pt x="213385" y="44740"/>
                    <a:pt x="245671" y="104546"/>
                    <a:pt x="231235" y="165462"/>
                  </a:cubicBezTo>
                  <a:cubicBezTo>
                    <a:pt x="216799" y="226379"/>
                    <a:pt x="161109" y="265337"/>
                    <a:pt x="106848" y="252478"/>
                  </a:cubicBezTo>
                  <a:cubicBezTo>
                    <a:pt x="52587" y="239620"/>
                    <a:pt x="20301" y="179814"/>
                    <a:pt x="34737" y="118897"/>
                  </a:cubicBezTo>
                  <a:cubicBezTo>
                    <a:pt x="49172" y="57981"/>
                    <a:pt x="104862" y="19023"/>
                    <a:pt x="159124" y="31881"/>
                  </a:cubicBezTo>
                  <a:close/>
                </a:path>
              </a:pathLst>
            </a:custGeom>
            <a:solidFill>
              <a:srgbClr val="EE9E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5" name="Freeform: Shape 192">
              <a:extLst>
                <a:ext uri="{FF2B5EF4-FFF2-40B4-BE49-F238E27FC236}">
                  <a16:creationId xmlns:a16="http://schemas.microsoft.com/office/drawing/2014/main" id="{C45E9B03-24DF-4A43-AADD-A11E7F14ED4E}"/>
                </a:ext>
              </a:extLst>
            </p:cNvPr>
            <p:cNvSpPr/>
            <p:nvPr/>
          </p:nvSpPr>
          <p:spPr>
            <a:xfrm>
              <a:off x="10757672" y="1866477"/>
              <a:ext cx="304800" cy="295275"/>
            </a:xfrm>
            <a:custGeom>
              <a:avLst/>
              <a:gdLst>
                <a:gd name="connsiteX0" fmla="*/ 7144 w 304800"/>
                <a:gd name="connsiteY0" fmla="*/ 52864 h 295275"/>
                <a:gd name="connsiteX1" fmla="*/ 18574 w 304800"/>
                <a:gd name="connsiteY1" fmla="*/ 210979 h 295275"/>
                <a:gd name="connsiteX2" fmla="*/ 295751 w 304800"/>
                <a:gd name="connsiteY2" fmla="*/ 206216 h 295275"/>
                <a:gd name="connsiteX3" fmla="*/ 301466 w 304800"/>
                <a:gd name="connsiteY3" fmla="*/ 7144 h 295275"/>
                <a:gd name="connsiteX4" fmla="*/ 7144 w 304800"/>
                <a:gd name="connsiteY4" fmla="*/ 5286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295275">
                  <a:moveTo>
                    <a:pt x="7144" y="52864"/>
                  </a:moveTo>
                  <a:cubicBezTo>
                    <a:pt x="7144" y="52864"/>
                    <a:pt x="18574" y="197644"/>
                    <a:pt x="18574" y="210979"/>
                  </a:cubicBezTo>
                  <a:cubicBezTo>
                    <a:pt x="18574" y="224314"/>
                    <a:pt x="161449" y="395764"/>
                    <a:pt x="295751" y="206216"/>
                  </a:cubicBezTo>
                  <a:cubicBezTo>
                    <a:pt x="301466" y="197644"/>
                    <a:pt x="301466" y="7144"/>
                    <a:pt x="301466" y="7144"/>
                  </a:cubicBezTo>
                  <a:lnTo>
                    <a:pt x="7144" y="52864"/>
                  </a:ln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6" name="Freeform: Shape 193">
              <a:extLst>
                <a:ext uri="{FF2B5EF4-FFF2-40B4-BE49-F238E27FC236}">
                  <a16:creationId xmlns:a16="http://schemas.microsoft.com/office/drawing/2014/main" id="{990A241A-B383-4175-859F-74BB93BAE970}"/>
                </a:ext>
              </a:extLst>
            </p:cNvPr>
            <p:cNvSpPr/>
            <p:nvPr/>
          </p:nvSpPr>
          <p:spPr>
            <a:xfrm>
              <a:off x="10629882" y="1332257"/>
              <a:ext cx="514350" cy="695325"/>
            </a:xfrm>
            <a:custGeom>
              <a:avLst/>
              <a:gdLst>
                <a:gd name="connsiteX0" fmla="*/ 430208 w 514350"/>
                <a:gd name="connsiteY0" fmla="*/ 16537 h 695325"/>
                <a:gd name="connsiteX1" fmla="*/ 28253 w 514350"/>
                <a:gd name="connsiteY1" fmla="*/ 8917 h 695325"/>
                <a:gd name="connsiteX2" fmla="*/ 7298 w 514350"/>
                <a:gd name="connsiteY2" fmla="*/ 328004 h 695325"/>
                <a:gd name="connsiteX3" fmla="*/ 28253 w 514350"/>
                <a:gd name="connsiteY3" fmla="*/ 517552 h 695325"/>
                <a:gd name="connsiteX4" fmla="*/ 60638 w 514350"/>
                <a:gd name="connsiteY4" fmla="*/ 550889 h 695325"/>
                <a:gd name="connsiteX5" fmla="*/ 187321 w 514350"/>
                <a:gd name="connsiteY5" fmla="*/ 690907 h 695325"/>
                <a:gd name="connsiteX6" fmla="*/ 302573 w 514350"/>
                <a:gd name="connsiteY6" fmla="*/ 690907 h 695325"/>
                <a:gd name="connsiteX7" fmla="*/ 483548 w 514350"/>
                <a:gd name="connsiteY7" fmla="*/ 520409 h 695325"/>
                <a:gd name="connsiteX8" fmla="*/ 507361 w 514350"/>
                <a:gd name="connsiteY8" fmla="*/ 287047 h 695325"/>
                <a:gd name="connsiteX9" fmla="*/ 430208 w 514350"/>
                <a:gd name="connsiteY9" fmla="*/ 1653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350" h="695325">
                  <a:moveTo>
                    <a:pt x="430208" y="16537"/>
                  </a:moveTo>
                  <a:cubicBezTo>
                    <a:pt x="427351" y="16537"/>
                    <a:pt x="34921" y="2249"/>
                    <a:pt x="28253" y="8917"/>
                  </a:cubicBezTo>
                  <a:cubicBezTo>
                    <a:pt x="21586" y="15584"/>
                    <a:pt x="5393" y="297524"/>
                    <a:pt x="7298" y="328004"/>
                  </a:cubicBezTo>
                  <a:cubicBezTo>
                    <a:pt x="8251" y="358484"/>
                    <a:pt x="13966" y="508027"/>
                    <a:pt x="28253" y="517552"/>
                  </a:cubicBezTo>
                  <a:cubicBezTo>
                    <a:pt x="42541" y="528029"/>
                    <a:pt x="60638" y="550889"/>
                    <a:pt x="60638" y="550889"/>
                  </a:cubicBezTo>
                  <a:cubicBezTo>
                    <a:pt x="60638" y="550889"/>
                    <a:pt x="177796" y="687097"/>
                    <a:pt x="187321" y="690907"/>
                  </a:cubicBezTo>
                  <a:cubicBezTo>
                    <a:pt x="196846" y="694717"/>
                    <a:pt x="291143" y="698527"/>
                    <a:pt x="302573" y="690907"/>
                  </a:cubicBezTo>
                  <a:cubicBezTo>
                    <a:pt x="314003" y="683287"/>
                    <a:pt x="471166" y="556604"/>
                    <a:pt x="483548" y="520409"/>
                  </a:cubicBezTo>
                  <a:cubicBezTo>
                    <a:pt x="488311" y="505169"/>
                    <a:pt x="527363" y="335624"/>
                    <a:pt x="507361" y="287047"/>
                  </a:cubicBezTo>
                  <a:cubicBezTo>
                    <a:pt x="486406" y="238469"/>
                    <a:pt x="430208" y="16537"/>
                    <a:pt x="430208" y="16537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7" name="Freeform: Shape 194">
              <a:extLst>
                <a:ext uri="{FF2B5EF4-FFF2-40B4-BE49-F238E27FC236}">
                  <a16:creationId xmlns:a16="http://schemas.microsoft.com/office/drawing/2014/main" id="{3CE65A03-BC9B-4FA4-967D-DEF58D4C9B75}"/>
                </a:ext>
              </a:extLst>
            </p:cNvPr>
            <p:cNvSpPr/>
            <p:nvPr/>
          </p:nvSpPr>
          <p:spPr>
            <a:xfrm>
              <a:off x="10933884" y="1620776"/>
              <a:ext cx="133350" cy="57150"/>
            </a:xfrm>
            <a:custGeom>
              <a:avLst/>
              <a:gdLst>
                <a:gd name="connsiteX0" fmla="*/ 110014 w 133350"/>
                <a:gd name="connsiteY0" fmla="*/ 55678 h 57150"/>
                <a:gd name="connsiteX1" fmla="*/ 29051 w 133350"/>
                <a:gd name="connsiteY1" fmla="*/ 55678 h 57150"/>
                <a:gd name="connsiteX2" fmla="*/ 7144 w 133350"/>
                <a:gd name="connsiteY2" fmla="*/ 33770 h 57150"/>
                <a:gd name="connsiteX3" fmla="*/ 130969 w 133350"/>
                <a:gd name="connsiteY3" fmla="*/ 33770 h 57150"/>
                <a:gd name="connsiteX4" fmla="*/ 110014 w 133350"/>
                <a:gd name="connsiteY4" fmla="*/ 556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110014" y="55678"/>
                  </a:moveTo>
                  <a:cubicBezTo>
                    <a:pt x="70009" y="17578"/>
                    <a:pt x="30956" y="53773"/>
                    <a:pt x="29051" y="55678"/>
                  </a:cubicBezTo>
                  <a:lnTo>
                    <a:pt x="7144" y="33770"/>
                  </a:lnTo>
                  <a:cubicBezTo>
                    <a:pt x="28099" y="12815"/>
                    <a:pt x="81439" y="-13855"/>
                    <a:pt x="130969" y="33770"/>
                  </a:cubicBezTo>
                  <a:lnTo>
                    <a:pt x="110014" y="55678"/>
                  </a:lnTo>
                  <a:close/>
                </a:path>
              </a:pathLst>
            </a:custGeom>
            <a:solidFill>
              <a:srgbClr val="5F55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8" name="Freeform: Shape 195">
              <a:extLst>
                <a:ext uri="{FF2B5EF4-FFF2-40B4-BE49-F238E27FC236}">
                  <a16:creationId xmlns:a16="http://schemas.microsoft.com/office/drawing/2014/main" id="{FE3841E0-788E-4D17-9F1F-4E4BEFFE0FE7}"/>
                </a:ext>
              </a:extLst>
            </p:cNvPr>
            <p:cNvSpPr/>
            <p:nvPr/>
          </p:nvSpPr>
          <p:spPr>
            <a:xfrm>
              <a:off x="10665279" y="1620776"/>
              <a:ext cx="133350" cy="57150"/>
            </a:xfrm>
            <a:custGeom>
              <a:avLst/>
              <a:gdLst>
                <a:gd name="connsiteX0" fmla="*/ 110014 w 133350"/>
                <a:gd name="connsiteY0" fmla="*/ 55678 h 57150"/>
                <a:gd name="connsiteX1" fmla="*/ 29051 w 133350"/>
                <a:gd name="connsiteY1" fmla="*/ 55678 h 57150"/>
                <a:gd name="connsiteX2" fmla="*/ 7144 w 133350"/>
                <a:gd name="connsiteY2" fmla="*/ 33770 h 57150"/>
                <a:gd name="connsiteX3" fmla="*/ 130969 w 133350"/>
                <a:gd name="connsiteY3" fmla="*/ 33770 h 57150"/>
                <a:gd name="connsiteX4" fmla="*/ 110014 w 133350"/>
                <a:gd name="connsiteY4" fmla="*/ 556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110014" y="55678"/>
                  </a:moveTo>
                  <a:cubicBezTo>
                    <a:pt x="70009" y="17578"/>
                    <a:pt x="30956" y="53773"/>
                    <a:pt x="29051" y="55678"/>
                  </a:cubicBezTo>
                  <a:lnTo>
                    <a:pt x="7144" y="33770"/>
                  </a:lnTo>
                  <a:cubicBezTo>
                    <a:pt x="28099" y="12815"/>
                    <a:pt x="81439" y="-13855"/>
                    <a:pt x="130969" y="33770"/>
                  </a:cubicBezTo>
                  <a:lnTo>
                    <a:pt x="110014" y="55678"/>
                  </a:lnTo>
                  <a:close/>
                </a:path>
              </a:pathLst>
            </a:custGeom>
            <a:solidFill>
              <a:srgbClr val="5F55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9" name="Freeform: Shape 196">
              <a:extLst>
                <a:ext uri="{FF2B5EF4-FFF2-40B4-BE49-F238E27FC236}">
                  <a16:creationId xmlns:a16="http://schemas.microsoft.com/office/drawing/2014/main" id="{1EC0F511-073C-4B87-AE14-9D22DB0E9C09}"/>
                </a:ext>
              </a:extLst>
            </p:cNvPr>
            <p:cNvSpPr/>
            <p:nvPr/>
          </p:nvSpPr>
          <p:spPr>
            <a:xfrm>
              <a:off x="10928169" y="1535766"/>
              <a:ext cx="152400" cy="47625"/>
            </a:xfrm>
            <a:custGeom>
              <a:avLst/>
              <a:gdLst>
                <a:gd name="connsiteX0" fmla="*/ 7144 w 152400"/>
                <a:gd name="connsiteY0" fmla="*/ 13052 h 47625"/>
                <a:gd name="connsiteX1" fmla="*/ 14764 w 152400"/>
                <a:gd name="connsiteY1" fmla="*/ 46390 h 47625"/>
                <a:gd name="connsiteX2" fmla="*/ 147161 w 152400"/>
                <a:gd name="connsiteY2" fmla="*/ 48295 h 47625"/>
                <a:gd name="connsiteX3" fmla="*/ 147161 w 152400"/>
                <a:gd name="connsiteY3" fmla="*/ 20672 h 47625"/>
                <a:gd name="connsiteX4" fmla="*/ 7144 w 152400"/>
                <a:gd name="connsiteY4" fmla="*/ 1305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47625">
                  <a:moveTo>
                    <a:pt x="7144" y="13052"/>
                  </a:moveTo>
                  <a:lnTo>
                    <a:pt x="14764" y="46390"/>
                  </a:lnTo>
                  <a:cubicBezTo>
                    <a:pt x="14764" y="46390"/>
                    <a:pt x="81439" y="33055"/>
                    <a:pt x="147161" y="48295"/>
                  </a:cubicBezTo>
                  <a:lnTo>
                    <a:pt x="147161" y="20672"/>
                  </a:lnTo>
                  <a:cubicBezTo>
                    <a:pt x="146209" y="21625"/>
                    <a:pt x="90964" y="-4093"/>
                    <a:pt x="7144" y="13052"/>
                  </a:cubicBezTo>
                  <a:close/>
                </a:path>
              </a:pathLst>
            </a:custGeom>
            <a:solidFill>
              <a:srgbClr val="F4A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0" name="Freeform: Shape 197">
              <a:extLst>
                <a:ext uri="{FF2B5EF4-FFF2-40B4-BE49-F238E27FC236}">
                  <a16:creationId xmlns:a16="http://schemas.microsoft.com/office/drawing/2014/main" id="{21698093-D9EB-47C3-B855-C1447E815FCE}"/>
                </a:ext>
              </a:extLst>
            </p:cNvPr>
            <p:cNvSpPr/>
            <p:nvPr/>
          </p:nvSpPr>
          <p:spPr>
            <a:xfrm>
              <a:off x="10665279" y="1537924"/>
              <a:ext cx="152400" cy="57150"/>
            </a:xfrm>
            <a:custGeom>
              <a:avLst/>
              <a:gdLst>
                <a:gd name="connsiteX0" fmla="*/ 7144 w 152400"/>
                <a:gd name="connsiteY0" fmla="*/ 23277 h 57150"/>
                <a:gd name="connsiteX1" fmla="*/ 10001 w 152400"/>
                <a:gd name="connsiteY1" fmla="*/ 50900 h 57150"/>
                <a:gd name="connsiteX2" fmla="*/ 141446 w 152400"/>
                <a:gd name="connsiteY2" fmla="*/ 45185 h 57150"/>
                <a:gd name="connsiteX3" fmla="*/ 146209 w 152400"/>
                <a:gd name="connsiteY3" fmla="*/ 11847 h 57150"/>
                <a:gd name="connsiteX4" fmla="*/ 7144 w 152400"/>
                <a:gd name="connsiteY4" fmla="*/ 2327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57150">
                  <a:moveTo>
                    <a:pt x="7144" y="23277"/>
                  </a:moveTo>
                  <a:lnTo>
                    <a:pt x="10001" y="50900"/>
                  </a:lnTo>
                  <a:cubicBezTo>
                    <a:pt x="74771" y="33755"/>
                    <a:pt x="141446" y="45185"/>
                    <a:pt x="141446" y="45185"/>
                  </a:cubicBezTo>
                  <a:lnTo>
                    <a:pt x="146209" y="11847"/>
                  </a:lnTo>
                  <a:cubicBezTo>
                    <a:pt x="60484" y="-3393"/>
                    <a:pt x="7144" y="23277"/>
                    <a:pt x="7144" y="23277"/>
                  </a:cubicBezTo>
                  <a:close/>
                </a:path>
              </a:pathLst>
            </a:custGeom>
            <a:solidFill>
              <a:srgbClr val="F4A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1" name="Freeform: Shape 198">
              <a:extLst>
                <a:ext uri="{FF2B5EF4-FFF2-40B4-BE49-F238E27FC236}">
                  <a16:creationId xmlns:a16="http://schemas.microsoft.com/office/drawing/2014/main" id="{AD26FFA0-61B6-4BBD-9D69-BFD78B3AA769}"/>
                </a:ext>
              </a:extLst>
            </p:cNvPr>
            <p:cNvSpPr/>
            <p:nvPr/>
          </p:nvSpPr>
          <p:spPr>
            <a:xfrm>
              <a:off x="10788152" y="1851237"/>
              <a:ext cx="152400" cy="66675"/>
            </a:xfrm>
            <a:custGeom>
              <a:avLst/>
              <a:gdLst>
                <a:gd name="connsiteX0" fmla="*/ 15716 w 152400"/>
                <a:gd name="connsiteY0" fmla="*/ 14764 h 66675"/>
                <a:gd name="connsiteX1" fmla="*/ 133826 w 152400"/>
                <a:gd name="connsiteY1" fmla="*/ 7144 h 66675"/>
                <a:gd name="connsiteX2" fmla="*/ 147161 w 152400"/>
                <a:gd name="connsiteY2" fmla="*/ 31909 h 66675"/>
                <a:gd name="connsiteX3" fmla="*/ 7144 w 152400"/>
                <a:gd name="connsiteY3" fmla="*/ 41434 h 66675"/>
                <a:gd name="connsiteX4" fmla="*/ 15716 w 152400"/>
                <a:gd name="connsiteY4" fmla="*/ 147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66675">
                  <a:moveTo>
                    <a:pt x="15716" y="14764"/>
                  </a:moveTo>
                  <a:cubicBezTo>
                    <a:pt x="64294" y="50006"/>
                    <a:pt x="131921" y="9049"/>
                    <a:pt x="133826" y="7144"/>
                  </a:cubicBezTo>
                  <a:lnTo>
                    <a:pt x="147161" y="31909"/>
                  </a:lnTo>
                  <a:cubicBezTo>
                    <a:pt x="124301" y="53816"/>
                    <a:pt x="66199" y="84296"/>
                    <a:pt x="7144" y="41434"/>
                  </a:cubicBezTo>
                  <a:lnTo>
                    <a:pt x="15716" y="14764"/>
                  </a:lnTo>
                  <a:close/>
                </a:path>
              </a:pathLst>
            </a:custGeom>
            <a:solidFill>
              <a:srgbClr val="EC85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2" name="Freeform: Shape 199">
              <a:extLst>
                <a:ext uri="{FF2B5EF4-FFF2-40B4-BE49-F238E27FC236}">
                  <a16:creationId xmlns:a16="http://schemas.microsoft.com/office/drawing/2014/main" id="{B447165A-DDDD-412A-BEBE-70D6E5573E86}"/>
                </a:ext>
              </a:extLst>
            </p:cNvPr>
            <p:cNvSpPr/>
            <p:nvPr/>
          </p:nvSpPr>
          <p:spPr>
            <a:xfrm>
              <a:off x="10804344" y="1714067"/>
              <a:ext cx="95250" cy="123825"/>
            </a:xfrm>
            <a:custGeom>
              <a:avLst/>
              <a:gdLst>
                <a:gd name="connsiteX0" fmla="*/ 49054 w 95250"/>
                <a:gd name="connsiteY0" fmla="*/ 7154 h 123825"/>
                <a:gd name="connsiteX1" fmla="*/ 7144 w 95250"/>
                <a:gd name="connsiteY1" fmla="*/ 74782 h 123825"/>
                <a:gd name="connsiteX2" fmla="*/ 46196 w 95250"/>
                <a:gd name="connsiteY2" fmla="*/ 116692 h 123825"/>
                <a:gd name="connsiteX3" fmla="*/ 95726 w 95250"/>
                <a:gd name="connsiteY3" fmla="*/ 76687 h 123825"/>
                <a:gd name="connsiteX4" fmla="*/ 49054 w 95250"/>
                <a:gd name="connsiteY4" fmla="*/ 715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23825">
                  <a:moveTo>
                    <a:pt x="49054" y="7154"/>
                  </a:moveTo>
                  <a:cubicBezTo>
                    <a:pt x="36671" y="8107"/>
                    <a:pt x="7144" y="59542"/>
                    <a:pt x="7144" y="74782"/>
                  </a:cubicBezTo>
                  <a:cubicBezTo>
                    <a:pt x="7144" y="90022"/>
                    <a:pt x="40481" y="117644"/>
                    <a:pt x="46196" y="116692"/>
                  </a:cubicBezTo>
                  <a:cubicBezTo>
                    <a:pt x="52864" y="115739"/>
                    <a:pt x="95726" y="84307"/>
                    <a:pt x="95726" y="76687"/>
                  </a:cubicBezTo>
                  <a:cubicBezTo>
                    <a:pt x="96679" y="69067"/>
                    <a:pt x="56674" y="6202"/>
                    <a:pt x="49054" y="7154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3" name="Freeform: Shape 200">
              <a:extLst>
                <a:ext uri="{FF2B5EF4-FFF2-40B4-BE49-F238E27FC236}">
                  <a16:creationId xmlns:a16="http://schemas.microsoft.com/office/drawing/2014/main" id="{5820BECC-DD85-4C6B-9F84-D4100F9F6ACC}"/>
                </a:ext>
              </a:extLst>
            </p:cNvPr>
            <p:cNvSpPr/>
            <p:nvPr/>
          </p:nvSpPr>
          <p:spPr>
            <a:xfrm>
              <a:off x="10705284" y="1650260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7149 w 47625"/>
                <a:gd name="connsiteY1" fmla="*/ 7144 h 47625"/>
                <a:gd name="connsiteX2" fmla="*/ 47149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7149" y="7144"/>
                  </a:lnTo>
                  <a:lnTo>
                    <a:pt x="47149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5F55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4" name="Freeform: Shape 201">
              <a:extLst>
                <a:ext uri="{FF2B5EF4-FFF2-40B4-BE49-F238E27FC236}">
                  <a16:creationId xmlns:a16="http://schemas.microsoft.com/office/drawing/2014/main" id="{629D5C8C-55B2-429A-9A59-CC1CEB4C6891}"/>
                </a:ext>
              </a:extLst>
            </p:cNvPr>
            <p:cNvSpPr/>
            <p:nvPr/>
          </p:nvSpPr>
          <p:spPr>
            <a:xfrm>
              <a:off x="10970079" y="1650260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7149 w 47625"/>
                <a:gd name="connsiteY1" fmla="*/ 7144 h 47625"/>
                <a:gd name="connsiteX2" fmla="*/ 47149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7149" y="7144"/>
                  </a:lnTo>
                  <a:lnTo>
                    <a:pt x="47149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5F55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5" name="Freeform: Shape 202">
              <a:extLst>
                <a:ext uri="{FF2B5EF4-FFF2-40B4-BE49-F238E27FC236}">
                  <a16:creationId xmlns:a16="http://schemas.microsoft.com/office/drawing/2014/main" id="{DCB0C265-9E61-4312-9D05-B24ECFDF78CE}"/>
                </a:ext>
              </a:extLst>
            </p:cNvPr>
            <p:cNvSpPr/>
            <p:nvPr/>
          </p:nvSpPr>
          <p:spPr>
            <a:xfrm>
              <a:off x="10540428" y="1142759"/>
              <a:ext cx="647700" cy="609600"/>
            </a:xfrm>
            <a:custGeom>
              <a:avLst/>
              <a:gdLst>
                <a:gd name="connsiteX0" fmla="*/ 131043 w 647700"/>
                <a:gd name="connsiteY0" fmla="*/ 283187 h 609600"/>
                <a:gd name="connsiteX1" fmla="*/ 99610 w 647700"/>
                <a:gd name="connsiteY1" fmla="*/ 608942 h 609600"/>
                <a:gd name="connsiteX2" fmla="*/ 71988 w 647700"/>
                <a:gd name="connsiteY2" fmla="*/ 142217 h 609600"/>
                <a:gd name="connsiteX3" fmla="*/ 497755 w 647700"/>
                <a:gd name="connsiteY3" fmla="*/ 43157 h 609600"/>
                <a:gd name="connsiteX4" fmla="*/ 587290 w 647700"/>
                <a:gd name="connsiteY4" fmla="*/ 571794 h 609600"/>
                <a:gd name="connsiteX5" fmla="*/ 496803 w 647700"/>
                <a:gd name="connsiteY5" fmla="*/ 444159 h 609600"/>
                <a:gd name="connsiteX6" fmla="*/ 131043 w 647700"/>
                <a:gd name="connsiteY6" fmla="*/ 28318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09600">
                  <a:moveTo>
                    <a:pt x="131043" y="283187"/>
                  </a:moveTo>
                  <a:cubicBezTo>
                    <a:pt x="131043" y="283187"/>
                    <a:pt x="91990" y="494642"/>
                    <a:pt x="99610" y="608942"/>
                  </a:cubicBezTo>
                  <a:cubicBezTo>
                    <a:pt x="100563" y="626087"/>
                    <a:pt x="-88985" y="501309"/>
                    <a:pt x="71988" y="142217"/>
                  </a:cubicBezTo>
                  <a:cubicBezTo>
                    <a:pt x="114850" y="47919"/>
                    <a:pt x="354880" y="-46378"/>
                    <a:pt x="497755" y="43157"/>
                  </a:cubicBezTo>
                  <a:cubicBezTo>
                    <a:pt x="629200" y="126024"/>
                    <a:pt x="702543" y="284139"/>
                    <a:pt x="587290" y="571794"/>
                  </a:cubicBezTo>
                  <a:cubicBezTo>
                    <a:pt x="587290" y="571794"/>
                    <a:pt x="582528" y="477497"/>
                    <a:pt x="496803" y="444159"/>
                  </a:cubicBezTo>
                  <a:cubicBezTo>
                    <a:pt x="356785" y="388914"/>
                    <a:pt x="110088" y="371769"/>
                    <a:pt x="131043" y="283187"/>
                  </a:cubicBezTo>
                  <a:close/>
                </a:path>
              </a:pathLst>
            </a:custGeom>
            <a:solidFill>
              <a:srgbClr val="F4A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6" name="Freeform: Shape 203">
              <a:extLst>
                <a:ext uri="{FF2B5EF4-FFF2-40B4-BE49-F238E27FC236}">
                  <a16:creationId xmlns:a16="http://schemas.microsoft.com/office/drawing/2014/main" id="{43A11CFF-85F9-41DF-A6A6-13CB43EC91F2}"/>
                </a:ext>
              </a:extLst>
            </p:cNvPr>
            <p:cNvSpPr/>
            <p:nvPr/>
          </p:nvSpPr>
          <p:spPr>
            <a:xfrm>
              <a:off x="10897689" y="1605492"/>
              <a:ext cx="209550" cy="171450"/>
            </a:xfrm>
            <a:custGeom>
              <a:avLst/>
              <a:gdLst>
                <a:gd name="connsiteX0" fmla="*/ 106204 w 209550"/>
                <a:gd name="connsiteY0" fmla="*/ 172879 h 171450"/>
                <a:gd name="connsiteX1" fmla="*/ 7144 w 209550"/>
                <a:gd name="connsiteY1" fmla="*/ 90011 h 171450"/>
                <a:gd name="connsiteX2" fmla="*/ 106204 w 209550"/>
                <a:gd name="connsiteY2" fmla="*/ 7144 h 171450"/>
                <a:gd name="connsiteX3" fmla="*/ 205264 w 209550"/>
                <a:gd name="connsiteY3" fmla="*/ 90011 h 171450"/>
                <a:gd name="connsiteX4" fmla="*/ 106204 w 209550"/>
                <a:gd name="connsiteY4" fmla="*/ 172879 h 171450"/>
                <a:gd name="connsiteX5" fmla="*/ 106204 w 209550"/>
                <a:gd name="connsiteY5" fmla="*/ 17621 h 171450"/>
                <a:gd name="connsiteX6" fmla="*/ 18574 w 209550"/>
                <a:gd name="connsiteY6" fmla="*/ 90011 h 171450"/>
                <a:gd name="connsiteX7" fmla="*/ 106204 w 209550"/>
                <a:gd name="connsiteY7" fmla="*/ 162401 h 171450"/>
                <a:gd name="connsiteX8" fmla="*/ 193834 w 209550"/>
                <a:gd name="connsiteY8" fmla="*/ 90011 h 171450"/>
                <a:gd name="connsiteX9" fmla="*/ 106204 w 209550"/>
                <a:gd name="connsiteY9" fmla="*/ 176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171450">
                  <a:moveTo>
                    <a:pt x="106204" y="172879"/>
                  </a:moveTo>
                  <a:cubicBezTo>
                    <a:pt x="51911" y="172879"/>
                    <a:pt x="7144" y="135731"/>
                    <a:pt x="7144" y="90011"/>
                  </a:cubicBezTo>
                  <a:cubicBezTo>
                    <a:pt x="7144" y="44291"/>
                    <a:pt x="51911" y="7144"/>
                    <a:pt x="106204" y="7144"/>
                  </a:cubicBezTo>
                  <a:cubicBezTo>
                    <a:pt x="160496" y="7144"/>
                    <a:pt x="205264" y="44291"/>
                    <a:pt x="205264" y="90011"/>
                  </a:cubicBezTo>
                  <a:cubicBezTo>
                    <a:pt x="204311" y="135731"/>
                    <a:pt x="160496" y="172879"/>
                    <a:pt x="106204" y="172879"/>
                  </a:cubicBezTo>
                  <a:close/>
                  <a:moveTo>
                    <a:pt x="106204" y="17621"/>
                  </a:moveTo>
                  <a:cubicBezTo>
                    <a:pt x="57626" y="17621"/>
                    <a:pt x="18574" y="50006"/>
                    <a:pt x="18574" y="90011"/>
                  </a:cubicBezTo>
                  <a:cubicBezTo>
                    <a:pt x="18574" y="130016"/>
                    <a:pt x="57626" y="162401"/>
                    <a:pt x="106204" y="162401"/>
                  </a:cubicBezTo>
                  <a:cubicBezTo>
                    <a:pt x="154781" y="162401"/>
                    <a:pt x="193834" y="130016"/>
                    <a:pt x="193834" y="90011"/>
                  </a:cubicBezTo>
                  <a:cubicBezTo>
                    <a:pt x="193834" y="50006"/>
                    <a:pt x="154781" y="17621"/>
                    <a:pt x="106204" y="17621"/>
                  </a:cubicBezTo>
                  <a:close/>
                </a:path>
              </a:pathLst>
            </a:custGeom>
            <a:solidFill>
              <a:srgbClr val="575E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7" name="Freeform: Shape 204">
              <a:extLst>
                <a:ext uri="{FF2B5EF4-FFF2-40B4-BE49-F238E27FC236}">
                  <a16:creationId xmlns:a16="http://schemas.microsoft.com/office/drawing/2014/main" id="{E3086AC7-6B5E-434A-A730-3A68E047F8F5}"/>
                </a:ext>
              </a:extLst>
            </p:cNvPr>
            <p:cNvSpPr/>
            <p:nvPr/>
          </p:nvSpPr>
          <p:spPr>
            <a:xfrm>
              <a:off x="10620512" y="1605492"/>
              <a:ext cx="209550" cy="171450"/>
            </a:xfrm>
            <a:custGeom>
              <a:avLst/>
              <a:gdLst>
                <a:gd name="connsiteX0" fmla="*/ 106204 w 209550"/>
                <a:gd name="connsiteY0" fmla="*/ 172879 h 171450"/>
                <a:gd name="connsiteX1" fmla="*/ 7144 w 209550"/>
                <a:gd name="connsiteY1" fmla="*/ 90011 h 171450"/>
                <a:gd name="connsiteX2" fmla="*/ 106204 w 209550"/>
                <a:gd name="connsiteY2" fmla="*/ 7144 h 171450"/>
                <a:gd name="connsiteX3" fmla="*/ 205264 w 209550"/>
                <a:gd name="connsiteY3" fmla="*/ 90011 h 171450"/>
                <a:gd name="connsiteX4" fmla="*/ 106204 w 209550"/>
                <a:gd name="connsiteY4" fmla="*/ 172879 h 171450"/>
                <a:gd name="connsiteX5" fmla="*/ 106204 w 209550"/>
                <a:gd name="connsiteY5" fmla="*/ 17621 h 171450"/>
                <a:gd name="connsiteX6" fmla="*/ 18574 w 209550"/>
                <a:gd name="connsiteY6" fmla="*/ 90011 h 171450"/>
                <a:gd name="connsiteX7" fmla="*/ 106204 w 209550"/>
                <a:gd name="connsiteY7" fmla="*/ 162401 h 171450"/>
                <a:gd name="connsiteX8" fmla="*/ 193834 w 209550"/>
                <a:gd name="connsiteY8" fmla="*/ 90011 h 171450"/>
                <a:gd name="connsiteX9" fmla="*/ 106204 w 209550"/>
                <a:gd name="connsiteY9" fmla="*/ 176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171450">
                  <a:moveTo>
                    <a:pt x="106204" y="172879"/>
                  </a:moveTo>
                  <a:cubicBezTo>
                    <a:pt x="51911" y="172879"/>
                    <a:pt x="7144" y="135731"/>
                    <a:pt x="7144" y="90011"/>
                  </a:cubicBezTo>
                  <a:cubicBezTo>
                    <a:pt x="7144" y="44291"/>
                    <a:pt x="51911" y="7144"/>
                    <a:pt x="106204" y="7144"/>
                  </a:cubicBezTo>
                  <a:cubicBezTo>
                    <a:pt x="160496" y="7144"/>
                    <a:pt x="205264" y="44291"/>
                    <a:pt x="205264" y="90011"/>
                  </a:cubicBezTo>
                  <a:cubicBezTo>
                    <a:pt x="205264" y="135731"/>
                    <a:pt x="160496" y="172879"/>
                    <a:pt x="106204" y="172879"/>
                  </a:cubicBezTo>
                  <a:close/>
                  <a:moveTo>
                    <a:pt x="106204" y="17621"/>
                  </a:moveTo>
                  <a:cubicBezTo>
                    <a:pt x="57626" y="17621"/>
                    <a:pt x="18574" y="50006"/>
                    <a:pt x="18574" y="90011"/>
                  </a:cubicBezTo>
                  <a:cubicBezTo>
                    <a:pt x="18574" y="130016"/>
                    <a:pt x="57626" y="162401"/>
                    <a:pt x="106204" y="162401"/>
                  </a:cubicBezTo>
                  <a:cubicBezTo>
                    <a:pt x="154781" y="162401"/>
                    <a:pt x="193834" y="130016"/>
                    <a:pt x="193834" y="90011"/>
                  </a:cubicBezTo>
                  <a:cubicBezTo>
                    <a:pt x="194786" y="50006"/>
                    <a:pt x="154781" y="17621"/>
                    <a:pt x="106204" y="17621"/>
                  </a:cubicBezTo>
                  <a:close/>
                </a:path>
              </a:pathLst>
            </a:custGeom>
            <a:solidFill>
              <a:srgbClr val="575E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8" name="Freeform: Shape 205">
              <a:extLst>
                <a:ext uri="{FF2B5EF4-FFF2-40B4-BE49-F238E27FC236}">
                  <a16:creationId xmlns:a16="http://schemas.microsoft.com/office/drawing/2014/main" id="{9A455EBC-049C-41D0-AF8A-0B77604A6B6C}"/>
                </a:ext>
              </a:extLst>
            </p:cNvPr>
            <p:cNvSpPr/>
            <p:nvPr/>
          </p:nvSpPr>
          <p:spPr>
            <a:xfrm>
              <a:off x="10810155" y="1648083"/>
              <a:ext cx="104775" cy="38100"/>
            </a:xfrm>
            <a:custGeom>
              <a:avLst/>
              <a:gdLst>
                <a:gd name="connsiteX0" fmla="*/ 102298 w 104775"/>
                <a:gd name="connsiteY0" fmla="*/ 21703 h 38100"/>
                <a:gd name="connsiteX1" fmla="*/ 9906 w 104775"/>
                <a:gd name="connsiteY1" fmla="*/ 22656 h 38100"/>
                <a:gd name="connsiteX2" fmla="*/ 16573 w 104775"/>
                <a:gd name="connsiteY2" fmla="*/ 34086 h 38100"/>
                <a:gd name="connsiteX3" fmla="*/ 92773 w 104775"/>
                <a:gd name="connsiteY3" fmla="*/ 31228 h 38100"/>
                <a:gd name="connsiteX4" fmla="*/ 102298 w 104775"/>
                <a:gd name="connsiteY4" fmla="*/ 217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38100">
                  <a:moveTo>
                    <a:pt x="102298" y="21703"/>
                  </a:moveTo>
                  <a:cubicBezTo>
                    <a:pt x="77533" y="748"/>
                    <a:pt x="34671" y="3606"/>
                    <a:pt x="9906" y="22656"/>
                  </a:cubicBezTo>
                  <a:cubicBezTo>
                    <a:pt x="3238" y="28371"/>
                    <a:pt x="9906" y="39801"/>
                    <a:pt x="16573" y="34086"/>
                  </a:cubicBezTo>
                  <a:cubicBezTo>
                    <a:pt x="36575" y="18846"/>
                    <a:pt x="71818" y="14083"/>
                    <a:pt x="92773" y="31228"/>
                  </a:cubicBezTo>
                  <a:cubicBezTo>
                    <a:pt x="99440" y="37896"/>
                    <a:pt x="108965" y="27418"/>
                    <a:pt x="102298" y="21703"/>
                  </a:cubicBezTo>
                  <a:close/>
                </a:path>
              </a:pathLst>
            </a:custGeom>
            <a:solidFill>
              <a:srgbClr val="575E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9" name="Freeform: Shape 206">
              <a:extLst>
                <a:ext uri="{FF2B5EF4-FFF2-40B4-BE49-F238E27FC236}">
                  <a16:creationId xmlns:a16="http://schemas.microsoft.com/office/drawing/2014/main" id="{7BD5FDBA-BD88-43BE-9D16-3C67B1A9509F}"/>
                </a:ext>
              </a:extLst>
            </p:cNvPr>
            <p:cNvSpPr/>
            <p:nvPr/>
          </p:nvSpPr>
          <p:spPr>
            <a:xfrm>
              <a:off x="11080569" y="1582677"/>
              <a:ext cx="133350" cy="104775"/>
            </a:xfrm>
            <a:custGeom>
              <a:avLst/>
              <a:gdLst>
                <a:gd name="connsiteX0" fmla="*/ 7144 w 133350"/>
                <a:gd name="connsiteY0" fmla="*/ 79489 h 104775"/>
                <a:gd name="connsiteX1" fmla="*/ 90964 w 133350"/>
                <a:gd name="connsiteY1" fmla="*/ 8051 h 104775"/>
                <a:gd name="connsiteX2" fmla="*/ 129064 w 133350"/>
                <a:gd name="connsiteY2" fmla="*/ 43294 h 104775"/>
                <a:gd name="connsiteX3" fmla="*/ 117634 w 133350"/>
                <a:gd name="connsiteY3" fmla="*/ 50914 h 104775"/>
                <a:gd name="connsiteX4" fmla="*/ 96679 w 133350"/>
                <a:gd name="connsiteY4" fmla="*/ 22339 h 104775"/>
                <a:gd name="connsiteX5" fmla="*/ 17621 w 133350"/>
                <a:gd name="connsiteY5" fmla="*/ 103301 h 104775"/>
                <a:gd name="connsiteX6" fmla="*/ 7144 w 133350"/>
                <a:gd name="connsiteY6" fmla="*/ 79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04775">
                  <a:moveTo>
                    <a:pt x="7144" y="79489"/>
                  </a:moveTo>
                  <a:cubicBezTo>
                    <a:pt x="7144" y="79489"/>
                    <a:pt x="63341" y="15671"/>
                    <a:pt x="90964" y="8051"/>
                  </a:cubicBezTo>
                  <a:cubicBezTo>
                    <a:pt x="117634" y="431"/>
                    <a:pt x="129064" y="43294"/>
                    <a:pt x="129064" y="43294"/>
                  </a:cubicBezTo>
                  <a:lnTo>
                    <a:pt x="117634" y="50914"/>
                  </a:lnTo>
                  <a:cubicBezTo>
                    <a:pt x="117634" y="50914"/>
                    <a:pt x="109061" y="18529"/>
                    <a:pt x="96679" y="22339"/>
                  </a:cubicBezTo>
                  <a:cubicBezTo>
                    <a:pt x="84296" y="25196"/>
                    <a:pt x="17621" y="103301"/>
                    <a:pt x="17621" y="103301"/>
                  </a:cubicBezTo>
                  <a:lnTo>
                    <a:pt x="7144" y="79489"/>
                  </a:lnTo>
                  <a:close/>
                </a:path>
              </a:pathLst>
            </a:custGeom>
            <a:solidFill>
              <a:srgbClr val="575E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0" name="Freeform: Shape 207">
              <a:extLst>
                <a:ext uri="{FF2B5EF4-FFF2-40B4-BE49-F238E27FC236}">
                  <a16:creationId xmlns:a16="http://schemas.microsoft.com/office/drawing/2014/main" id="{BF1BB9E2-0EF1-4E4C-AC1E-5E9903A7BF25}"/>
                </a:ext>
              </a:extLst>
            </p:cNvPr>
            <p:cNvSpPr/>
            <p:nvPr/>
          </p:nvSpPr>
          <p:spPr>
            <a:xfrm>
              <a:off x="11113897" y="1598980"/>
              <a:ext cx="114300" cy="209550"/>
            </a:xfrm>
            <a:custGeom>
              <a:avLst/>
              <a:gdLst>
                <a:gd name="connsiteX0" fmla="*/ 23346 w 114300"/>
                <a:gd name="connsiteY0" fmla="*/ 38421 h 209550"/>
                <a:gd name="connsiteX1" fmla="*/ 100498 w 114300"/>
                <a:gd name="connsiteY1" fmla="*/ 8893 h 209550"/>
                <a:gd name="connsiteX2" fmla="*/ 93831 w 114300"/>
                <a:gd name="connsiteY2" fmla="*/ 180343 h 209550"/>
                <a:gd name="connsiteX3" fmla="*/ 7153 w 114300"/>
                <a:gd name="connsiteY3" fmla="*/ 208918 h 209550"/>
                <a:gd name="connsiteX4" fmla="*/ 23346 w 114300"/>
                <a:gd name="connsiteY4" fmla="*/ 3842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209550">
                  <a:moveTo>
                    <a:pt x="23346" y="38421"/>
                  </a:moveTo>
                  <a:cubicBezTo>
                    <a:pt x="23346" y="38421"/>
                    <a:pt x="86211" y="-1584"/>
                    <a:pt x="100498" y="8893"/>
                  </a:cubicBezTo>
                  <a:cubicBezTo>
                    <a:pt x="114786" y="19371"/>
                    <a:pt x="107166" y="160341"/>
                    <a:pt x="93831" y="180343"/>
                  </a:cubicBezTo>
                  <a:cubicBezTo>
                    <a:pt x="81448" y="200346"/>
                    <a:pt x="7153" y="208918"/>
                    <a:pt x="7153" y="208918"/>
                  </a:cubicBezTo>
                  <a:cubicBezTo>
                    <a:pt x="7153" y="208918"/>
                    <a:pt x="6201" y="97476"/>
                    <a:pt x="23346" y="38421"/>
                  </a:cubicBez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1" name="Freeform: Shape 208">
              <a:extLst>
                <a:ext uri="{FF2B5EF4-FFF2-40B4-BE49-F238E27FC236}">
                  <a16:creationId xmlns:a16="http://schemas.microsoft.com/office/drawing/2014/main" id="{B5035F2C-4172-47C0-BA3E-C5E304DEE17E}"/>
                </a:ext>
              </a:extLst>
            </p:cNvPr>
            <p:cNvSpPr/>
            <p:nvPr/>
          </p:nvSpPr>
          <p:spPr>
            <a:xfrm>
              <a:off x="11132957" y="1749320"/>
              <a:ext cx="66675" cy="66675"/>
            </a:xfrm>
            <a:custGeom>
              <a:avLst/>
              <a:gdLst>
                <a:gd name="connsiteX0" fmla="*/ 60484 w 66675"/>
                <a:gd name="connsiteY0" fmla="*/ 33814 h 66675"/>
                <a:gd name="connsiteX1" fmla="*/ 33814 w 66675"/>
                <a:gd name="connsiteY1" fmla="*/ 60484 h 66675"/>
                <a:gd name="connsiteX2" fmla="*/ 7144 w 66675"/>
                <a:gd name="connsiteY2" fmla="*/ 33814 h 66675"/>
                <a:gd name="connsiteX3" fmla="*/ 33814 w 66675"/>
                <a:gd name="connsiteY3" fmla="*/ 7144 h 66675"/>
                <a:gd name="connsiteX4" fmla="*/ 60484 w 66675"/>
                <a:gd name="connsiteY4" fmla="*/ 338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484" y="33814"/>
                  </a:moveTo>
                  <a:cubicBezTo>
                    <a:pt x="60484" y="48543"/>
                    <a:pt x="48543" y="60484"/>
                    <a:pt x="33814" y="60484"/>
                  </a:cubicBezTo>
                  <a:cubicBezTo>
                    <a:pt x="19084" y="60484"/>
                    <a:pt x="7144" y="48543"/>
                    <a:pt x="7144" y="33814"/>
                  </a:cubicBezTo>
                  <a:cubicBezTo>
                    <a:pt x="7144" y="19084"/>
                    <a:pt x="19084" y="7144"/>
                    <a:pt x="33814" y="7144"/>
                  </a:cubicBezTo>
                  <a:cubicBezTo>
                    <a:pt x="48543" y="7144"/>
                    <a:pt x="60484" y="19084"/>
                    <a:pt x="60484" y="33814"/>
                  </a:cubicBezTo>
                  <a:close/>
                </a:path>
              </a:pathLst>
            </a:custGeom>
            <a:solidFill>
              <a:srgbClr val="FCF5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2" name="Freeform: Shape 209">
              <a:extLst>
                <a:ext uri="{FF2B5EF4-FFF2-40B4-BE49-F238E27FC236}">
                  <a16:creationId xmlns:a16="http://schemas.microsoft.com/office/drawing/2014/main" id="{6BB11B34-0686-4A7A-9458-9963E15AACDC}"/>
                </a:ext>
              </a:extLst>
            </p:cNvPr>
            <p:cNvSpPr/>
            <p:nvPr/>
          </p:nvSpPr>
          <p:spPr>
            <a:xfrm>
              <a:off x="10908167" y="1615970"/>
              <a:ext cx="180975" cy="152400"/>
            </a:xfrm>
            <a:custGeom>
              <a:avLst/>
              <a:gdLst>
                <a:gd name="connsiteX0" fmla="*/ 94774 w 180975"/>
                <a:gd name="connsiteY0" fmla="*/ 7144 h 152400"/>
                <a:gd name="connsiteX1" fmla="*/ 7144 w 180975"/>
                <a:gd name="connsiteY1" fmla="*/ 79534 h 152400"/>
                <a:gd name="connsiteX2" fmla="*/ 94774 w 180975"/>
                <a:gd name="connsiteY2" fmla="*/ 151924 h 152400"/>
                <a:gd name="connsiteX3" fmla="*/ 182404 w 180975"/>
                <a:gd name="connsiteY3" fmla="*/ 79534 h 152400"/>
                <a:gd name="connsiteX4" fmla="*/ 94774 w 18097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52400">
                  <a:moveTo>
                    <a:pt x="94774" y="7144"/>
                  </a:moveTo>
                  <a:cubicBezTo>
                    <a:pt x="46196" y="7144"/>
                    <a:pt x="7144" y="39529"/>
                    <a:pt x="7144" y="79534"/>
                  </a:cubicBezTo>
                  <a:cubicBezTo>
                    <a:pt x="7144" y="119539"/>
                    <a:pt x="46196" y="151924"/>
                    <a:pt x="94774" y="151924"/>
                  </a:cubicBezTo>
                  <a:cubicBezTo>
                    <a:pt x="143351" y="151924"/>
                    <a:pt x="182404" y="119539"/>
                    <a:pt x="182404" y="79534"/>
                  </a:cubicBezTo>
                  <a:cubicBezTo>
                    <a:pt x="183356" y="39529"/>
                    <a:pt x="143351" y="7144"/>
                    <a:pt x="94774" y="71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3" name="Freeform: Shape 210">
              <a:extLst>
                <a:ext uri="{FF2B5EF4-FFF2-40B4-BE49-F238E27FC236}">
                  <a16:creationId xmlns:a16="http://schemas.microsoft.com/office/drawing/2014/main" id="{F7FF34E4-CCD7-41BC-8C78-C18962C496C9}"/>
                </a:ext>
              </a:extLst>
            </p:cNvPr>
            <p:cNvSpPr/>
            <p:nvPr/>
          </p:nvSpPr>
          <p:spPr>
            <a:xfrm>
              <a:off x="10923230" y="1631210"/>
              <a:ext cx="66675" cy="57150"/>
            </a:xfrm>
            <a:custGeom>
              <a:avLst/>
              <a:gdLst>
                <a:gd name="connsiteX0" fmla="*/ 51135 w 66675"/>
                <a:gd name="connsiteY0" fmla="*/ 7144 h 57150"/>
                <a:gd name="connsiteX1" fmla="*/ 9225 w 66675"/>
                <a:gd name="connsiteY1" fmla="*/ 31909 h 57150"/>
                <a:gd name="connsiteX2" fmla="*/ 34943 w 66675"/>
                <a:gd name="connsiteY2" fmla="*/ 47149 h 57150"/>
                <a:gd name="connsiteX3" fmla="*/ 41610 w 66675"/>
                <a:gd name="connsiteY3" fmla="*/ 39529 h 57150"/>
                <a:gd name="connsiteX4" fmla="*/ 51135 w 66675"/>
                <a:gd name="connsiteY4" fmla="*/ 36671 h 57150"/>
                <a:gd name="connsiteX5" fmla="*/ 65423 w 66675"/>
                <a:gd name="connsiteY5" fmla="*/ 22384 h 57150"/>
                <a:gd name="connsiteX6" fmla="*/ 51135 w 66675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57150">
                  <a:moveTo>
                    <a:pt x="51135" y="7144"/>
                  </a:moveTo>
                  <a:cubicBezTo>
                    <a:pt x="33990" y="8096"/>
                    <a:pt x="17798" y="16669"/>
                    <a:pt x="9225" y="31909"/>
                  </a:cubicBezTo>
                  <a:cubicBezTo>
                    <a:pt x="-300" y="48101"/>
                    <a:pt x="25418" y="63341"/>
                    <a:pt x="34943" y="47149"/>
                  </a:cubicBezTo>
                  <a:cubicBezTo>
                    <a:pt x="36848" y="44291"/>
                    <a:pt x="38753" y="41434"/>
                    <a:pt x="41610" y="39529"/>
                  </a:cubicBezTo>
                  <a:cubicBezTo>
                    <a:pt x="45420" y="37624"/>
                    <a:pt x="48278" y="36671"/>
                    <a:pt x="51135" y="36671"/>
                  </a:cubicBezTo>
                  <a:cubicBezTo>
                    <a:pt x="58755" y="36671"/>
                    <a:pt x="65423" y="30004"/>
                    <a:pt x="65423" y="22384"/>
                  </a:cubicBezTo>
                  <a:cubicBezTo>
                    <a:pt x="65423" y="14764"/>
                    <a:pt x="58755" y="7144"/>
                    <a:pt x="51135" y="71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4" name="Freeform: Shape 211">
              <a:extLst>
                <a:ext uri="{FF2B5EF4-FFF2-40B4-BE49-F238E27FC236}">
                  <a16:creationId xmlns:a16="http://schemas.microsoft.com/office/drawing/2014/main" id="{FEA9E129-3414-4590-AF87-FD0DA2800B87}"/>
                </a:ext>
              </a:extLst>
            </p:cNvPr>
            <p:cNvSpPr/>
            <p:nvPr/>
          </p:nvSpPr>
          <p:spPr>
            <a:xfrm>
              <a:off x="10631942" y="1615970"/>
              <a:ext cx="180975" cy="152400"/>
            </a:xfrm>
            <a:custGeom>
              <a:avLst/>
              <a:gdLst>
                <a:gd name="connsiteX0" fmla="*/ 94774 w 180975"/>
                <a:gd name="connsiteY0" fmla="*/ 7144 h 152400"/>
                <a:gd name="connsiteX1" fmla="*/ 7144 w 180975"/>
                <a:gd name="connsiteY1" fmla="*/ 79534 h 152400"/>
                <a:gd name="connsiteX2" fmla="*/ 94774 w 180975"/>
                <a:gd name="connsiteY2" fmla="*/ 151924 h 152400"/>
                <a:gd name="connsiteX3" fmla="*/ 182404 w 180975"/>
                <a:gd name="connsiteY3" fmla="*/ 79534 h 152400"/>
                <a:gd name="connsiteX4" fmla="*/ 94774 w 18097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52400">
                  <a:moveTo>
                    <a:pt x="94774" y="7144"/>
                  </a:moveTo>
                  <a:cubicBezTo>
                    <a:pt x="46196" y="7144"/>
                    <a:pt x="7144" y="39529"/>
                    <a:pt x="7144" y="79534"/>
                  </a:cubicBezTo>
                  <a:cubicBezTo>
                    <a:pt x="7144" y="119539"/>
                    <a:pt x="46196" y="151924"/>
                    <a:pt x="94774" y="151924"/>
                  </a:cubicBezTo>
                  <a:cubicBezTo>
                    <a:pt x="143351" y="151924"/>
                    <a:pt x="182404" y="119539"/>
                    <a:pt x="182404" y="79534"/>
                  </a:cubicBezTo>
                  <a:cubicBezTo>
                    <a:pt x="183356" y="39529"/>
                    <a:pt x="143351" y="7144"/>
                    <a:pt x="94774" y="71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5" name="Freeform: Shape 212">
              <a:extLst>
                <a:ext uri="{FF2B5EF4-FFF2-40B4-BE49-F238E27FC236}">
                  <a16:creationId xmlns:a16="http://schemas.microsoft.com/office/drawing/2014/main" id="{E76FD91D-569A-4A16-9A2F-FD33DCE30B6B}"/>
                </a:ext>
              </a:extLst>
            </p:cNvPr>
            <p:cNvSpPr/>
            <p:nvPr/>
          </p:nvSpPr>
          <p:spPr>
            <a:xfrm>
              <a:off x="10646053" y="1631210"/>
              <a:ext cx="66675" cy="57150"/>
            </a:xfrm>
            <a:custGeom>
              <a:avLst/>
              <a:gdLst>
                <a:gd name="connsiteX0" fmla="*/ 51135 w 66675"/>
                <a:gd name="connsiteY0" fmla="*/ 7144 h 57150"/>
                <a:gd name="connsiteX1" fmla="*/ 9225 w 66675"/>
                <a:gd name="connsiteY1" fmla="*/ 31909 h 57150"/>
                <a:gd name="connsiteX2" fmla="*/ 34943 w 66675"/>
                <a:gd name="connsiteY2" fmla="*/ 47149 h 57150"/>
                <a:gd name="connsiteX3" fmla="*/ 41610 w 66675"/>
                <a:gd name="connsiteY3" fmla="*/ 39529 h 57150"/>
                <a:gd name="connsiteX4" fmla="*/ 51135 w 66675"/>
                <a:gd name="connsiteY4" fmla="*/ 36671 h 57150"/>
                <a:gd name="connsiteX5" fmla="*/ 65423 w 66675"/>
                <a:gd name="connsiteY5" fmla="*/ 22384 h 57150"/>
                <a:gd name="connsiteX6" fmla="*/ 51135 w 66675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57150">
                  <a:moveTo>
                    <a:pt x="51135" y="7144"/>
                  </a:moveTo>
                  <a:cubicBezTo>
                    <a:pt x="33990" y="8096"/>
                    <a:pt x="17798" y="16669"/>
                    <a:pt x="9225" y="31909"/>
                  </a:cubicBezTo>
                  <a:cubicBezTo>
                    <a:pt x="-300" y="48101"/>
                    <a:pt x="25418" y="63341"/>
                    <a:pt x="34943" y="47149"/>
                  </a:cubicBezTo>
                  <a:cubicBezTo>
                    <a:pt x="36848" y="44291"/>
                    <a:pt x="38753" y="41434"/>
                    <a:pt x="41610" y="39529"/>
                  </a:cubicBezTo>
                  <a:cubicBezTo>
                    <a:pt x="45420" y="37624"/>
                    <a:pt x="48278" y="36671"/>
                    <a:pt x="51135" y="36671"/>
                  </a:cubicBezTo>
                  <a:cubicBezTo>
                    <a:pt x="58755" y="36671"/>
                    <a:pt x="65423" y="30004"/>
                    <a:pt x="65423" y="22384"/>
                  </a:cubicBezTo>
                  <a:cubicBezTo>
                    <a:pt x="66375" y="14764"/>
                    <a:pt x="59708" y="7144"/>
                    <a:pt x="51135" y="71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6" name="Freeform: Shape 213">
              <a:extLst>
                <a:ext uri="{FF2B5EF4-FFF2-40B4-BE49-F238E27FC236}">
                  <a16:creationId xmlns:a16="http://schemas.microsoft.com/office/drawing/2014/main" id="{13C42BED-FDAB-44FA-95D4-43A67453D332}"/>
                </a:ext>
              </a:extLst>
            </p:cNvPr>
            <p:cNvSpPr/>
            <p:nvPr/>
          </p:nvSpPr>
          <p:spPr>
            <a:xfrm>
              <a:off x="10181086" y="2607872"/>
              <a:ext cx="342900" cy="485775"/>
            </a:xfrm>
            <a:custGeom>
              <a:avLst/>
              <a:gdLst>
                <a:gd name="connsiteX0" fmla="*/ 232257 w 342900"/>
                <a:gd name="connsiteY0" fmla="*/ 7746 h 485775"/>
                <a:gd name="connsiteX1" fmla="*/ 23659 w 342900"/>
                <a:gd name="connsiteY1" fmla="*/ 50609 h 485775"/>
                <a:gd name="connsiteX2" fmla="*/ 7467 w 342900"/>
                <a:gd name="connsiteY2" fmla="*/ 75374 h 485775"/>
                <a:gd name="connsiteX3" fmla="*/ 87477 w 342900"/>
                <a:gd name="connsiteY3" fmla="*/ 465899 h 485775"/>
                <a:gd name="connsiteX4" fmla="*/ 112242 w 342900"/>
                <a:gd name="connsiteY4" fmla="*/ 482091 h 485775"/>
                <a:gd name="connsiteX5" fmla="*/ 320839 w 342900"/>
                <a:gd name="connsiteY5" fmla="*/ 439229 h 485775"/>
                <a:gd name="connsiteX6" fmla="*/ 337032 w 342900"/>
                <a:gd name="connsiteY6" fmla="*/ 414464 h 485775"/>
                <a:gd name="connsiteX7" fmla="*/ 257022 w 342900"/>
                <a:gd name="connsiteY7" fmla="*/ 23939 h 485775"/>
                <a:gd name="connsiteX8" fmla="*/ 232257 w 342900"/>
                <a:gd name="connsiteY8" fmla="*/ 774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485775">
                  <a:moveTo>
                    <a:pt x="232257" y="7746"/>
                  </a:moveTo>
                  <a:lnTo>
                    <a:pt x="23659" y="50609"/>
                  </a:lnTo>
                  <a:cubicBezTo>
                    <a:pt x="12229" y="52514"/>
                    <a:pt x="5562" y="63944"/>
                    <a:pt x="7467" y="75374"/>
                  </a:cubicBezTo>
                  <a:lnTo>
                    <a:pt x="87477" y="465899"/>
                  </a:lnTo>
                  <a:cubicBezTo>
                    <a:pt x="89382" y="477329"/>
                    <a:pt x="100812" y="483996"/>
                    <a:pt x="112242" y="482091"/>
                  </a:cubicBezTo>
                  <a:lnTo>
                    <a:pt x="320839" y="439229"/>
                  </a:lnTo>
                  <a:cubicBezTo>
                    <a:pt x="332269" y="437324"/>
                    <a:pt x="338937" y="425894"/>
                    <a:pt x="337032" y="414464"/>
                  </a:cubicBezTo>
                  <a:lnTo>
                    <a:pt x="257022" y="23939"/>
                  </a:lnTo>
                  <a:cubicBezTo>
                    <a:pt x="254164" y="12509"/>
                    <a:pt x="243687" y="4889"/>
                    <a:pt x="232257" y="7746"/>
                  </a:cubicBezTo>
                  <a:close/>
                </a:path>
              </a:pathLst>
            </a:custGeom>
            <a:solidFill>
              <a:srgbClr val="4B38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7" name="Freeform: Shape 214">
              <a:extLst>
                <a:ext uri="{FF2B5EF4-FFF2-40B4-BE49-F238E27FC236}">
                  <a16:creationId xmlns:a16="http://schemas.microsoft.com/office/drawing/2014/main" id="{E5123D63-FA7D-4234-A30A-61879EFB39C9}"/>
                </a:ext>
              </a:extLst>
            </p:cNvPr>
            <p:cNvSpPr/>
            <p:nvPr/>
          </p:nvSpPr>
          <p:spPr>
            <a:xfrm>
              <a:off x="10173789" y="2714577"/>
              <a:ext cx="238125" cy="342900"/>
            </a:xfrm>
            <a:custGeom>
              <a:avLst/>
              <a:gdLst>
                <a:gd name="connsiteX0" fmla="*/ 7144 w 238125"/>
                <a:gd name="connsiteY0" fmla="*/ 210604 h 342900"/>
                <a:gd name="connsiteX1" fmla="*/ 32861 w 238125"/>
                <a:gd name="connsiteY1" fmla="*/ 59157 h 342900"/>
                <a:gd name="connsiteX2" fmla="*/ 172879 w 238125"/>
                <a:gd name="connsiteY2" fmla="*/ 7722 h 342900"/>
                <a:gd name="connsiteX3" fmla="*/ 229076 w 238125"/>
                <a:gd name="connsiteY3" fmla="*/ 162979 h 342900"/>
                <a:gd name="connsiteX4" fmla="*/ 120491 w 238125"/>
                <a:gd name="connsiteY4" fmla="*/ 230607 h 342900"/>
                <a:gd name="connsiteX5" fmla="*/ 90964 w 238125"/>
                <a:gd name="connsiteY5" fmla="*/ 336334 h 342900"/>
                <a:gd name="connsiteX6" fmla="*/ 7144 w 238125"/>
                <a:gd name="connsiteY6" fmla="*/ 21060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342900">
                  <a:moveTo>
                    <a:pt x="7144" y="210604"/>
                  </a:moveTo>
                  <a:cubicBezTo>
                    <a:pt x="7144" y="210604"/>
                    <a:pt x="19526" y="79159"/>
                    <a:pt x="32861" y="59157"/>
                  </a:cubicBezTo>
                  <a:cubicBezTo>
                    <a:pt x="46196" y="40107"/>
                    <a:pt x="165259" y="2007"/>
                    <a:pt x="172879" y="7722"/>
                  </a:cubicBezTo>
                  <a:cubicBezTo>
                    <a:pt x="180499" y="13437"/>
                    <a:pt x="249079" y="150597"/>
                    <a:pt x="229076" y="162979"/>
                  </a:cubicBezTo>
                  <a:cubicBezTo>
                    <a:pt x="210026" y="176314"/>
                    <a:pt x="126206" y="219177"/>
                    <a:pt x="120491" y="230607"/>
                  </a:cubicBezTo>
                  <a:cubicBezTo>
                    <a:pt x="115729" y="242037"/>
                    <a:pt x="110014" y="318237"/>
                    <a:pt x="90964" y="336334"/>
                  </a:cubicBezTo>
                  <a:cubicBezTo>
                    <a:pt x="71914" y="354432"/>
                    <a:pt x="7144" y="210604"/>
                    <a:pt x="7144" y="210604"/>
                  </a:cubicBez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8" name="Freeform: Shape 215">
              <a:extLst>
                <a:ext uri="{FF2B5EF4-FFF2-40B4-BE49-F238E27FC236}">
                  <a16:creationId xmlns:a16="http://schemas.microsoft.com/office/drawing/2014/main" id="{79BC7DB3-235F-4491-992B-B68A36FD03A8}"/>
                </a:ext>
              </a:extLst>
            </p:cNvPr>
            <p:cNvSpPr/>
            <p:nvPr/>
          </p:nvSpPr>
          <p:spPr>
            <a:xfrm>
              <a:off x="10142496" y="2790251"/>
              <a:ext cx="66675" cy="133350"/>
            </a:xfrm>
            <a:custGeom>
              <a:avLst/>
              <a:gdLst>
                <a:gd name="connsiteX0" fmla="*/ 38437 w 66675"/>
                <a:gd name="connsiteY0" fmla="*/ 134930 h 133350"/>
                <a:gd name="connsiteX1" fmla="*/ 12720 w 66675"/>
                <a:gd name="connsiteY1" fmla="*/ 41585 h 133350"/>
                <a:gd name="connsiteX2" fmla="*/ 22245 w 66675"/>
                <a:gd name="connsiteY2" fmla="*/ 7295 h 133350"/>
                <a:gd name="connsiteX3" fmla="*/ 66060 w 66675"/>
                <a:gd name="connsiteY3" fmla="*/ 73017 h 133350"/>
                <a:gd name="connsiteX4" fmla="*/ 38437 w 66675"/>
                <a:gd name="connsiteY4" fmla="*/ 13493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33350">
                  <a:moveTo>
                    <a:pt x="38437" y="134930"/>
                  </a:moveTo>
                  <a:cubicBezTo>
                    <a:pt x="38437" y="134930"/>
                    <a:pt x="24150" y="68255"/>
                    <a:pt x="12720" y="41585"/>
                  </a:cubicBezTo>
                  <a:cubicBezTo>
                    <a:pt x="1290" y="14915"/>
                    <a:pt x="8910" y="11105"/>
                    <a:pt x="22245" y="7295"/>
                  </a:cubicBezTo>
                  <a:cubicBezTo>
                    <a:pt x="35580" y="3485"/>
                    <a:pt x="66060" y="73017"/>
                    <a:pt x="66060" y="73017"/>
                  </a:cubicBezTo>
                  <a:lnTo>
                    <a:pt x="38437" y="134930"/>
                  </a:lnTo>
                  <a:close/>
                </a:path>
              </a:pathLst>
            </a:custGeom>
            <a:solidFill>
              <a:srgbClr val="FCCF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9" name="Freeform: Shape 216">
              <a:extLst>
                <a:ext uri="{FF2B5EF4-FFF2-40B4-BE49-F238E27FC236}">
                  <a16:creationId xmlns:a16="http://schemas.microsoft.com/office/drawing/2014/main" id="{5A2C1CC8-4FEA-4B2B-915B-2259AF8977AF}"/>
                </a:ext>
              </a:extLst>
            </p:cNvPr>
            <p:cNvSpPr/>
            <p:nvPr/>
          </p:nvSpPr>
          <p:spPr>
            <a:xfrm>
              <a:off x="10241417" y="2743730"/>
              <a:ext cx="123825" cy="66675"/>
            </a:xfrm>
            <a:custGeom>
              <a:avLst/>
              <a:gdLst>
                <a:gd name="connsiteX0" fmla="*/ 7144 w 123825"/>
                <a:gd name="connsiteY0" fmla="*/ 56674 h 66675"/>
                <a:gd name="connsiteX1" fmla="*/ 122396 w 123825"/>
                <a:gd name="connsiteY1" fmla="*/ 7144 h 66675"/>
                <a:gd name="connsiteX2" fmla="*/ 126206 w 123825"/>
                <a:gd name="connsiteY2" fmla="*/ 15716 h 66675"/>
                <a:gd name="connsiteX3" fmla="*/ 10954 w 123825"/>
                <a:gd name="connsiteY3" fmla="*/ 652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7144" y="56674"/>
                  </a:moveTo>
                  <a:lnTo>
                    <a:pt x="122396" y="7144"/>
                  </a:lnTo>
                  <a:lnTo>
                    <a:pt x="126206" y="15716"/>
                  </a:lnTo>
                  <a:lnTo>
                    <a:pt x="10954" y="65246"/>
                  </a:ln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0" name="Freeform: Shape 217">
              <a:extLst>
                <a:ext uri="{FF2B5EF4-FFF2-40B4-BE49-F238E27FC236}">
                  <a16:creationId xmlns:a16="http://schemas.microsoft.com/office/drawing/2014/main" id="{BB17019A-ECFF-4DB8-BC75-2BC236FB233E}"/>
                </a:ext>
              </a:extLst>
            </p:cNvPr>
            <p:cNvSpPr/>
            <p:nvPr/>
          </p:nvSpPr>
          <p:spPr>
            <a:xfrm>
              <a:off x="10258562" y="2782782"/>
              <a:ext cx="133350" cy="66675"/>
            </a:xfrm>
            <a:custGeom>
              <a:avLst/>
              <a:gdLst>
                <a:gd name="connsiteX0" fmla="*/ 7144 w 133350"/>
                <a:gd name="connsiteY0" fmla="*/ 57626 h 66675"/>
                <a:gd name="connsiteX1" fmla="*/ 123349 w 133350"/>
                <a:gd name="connsiteY1" fmla="*/ 7144 h 66675"/>
                <a:gd name="connsiteX2" fmla="*/ 127159 w 133350"/>
                <a:gd name="connsiteY2" fmla="*/ 15716 h 66675"/>
                <a:gd name="connsiteX3" fmla="*/ 10001 w 133350"/>
                <a:gd name="connsiteY3" fmla="*/ 6619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66675">
                  <a:moveTo>
                    <a:pt x="7144" y="57626"/>
                  </a:moveTo>
                  <a:lnTo>
                    <a:pt x="123349" y="7144"/>
                  </a:lnTo>
                  <a:lnTo>
                    <a:pt x="127159" y="15716"/>
                  </a:lnTo>
                  <a:lnTo>
                    <a:pt x="10001" y="66199"/>
                  </a:ln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1" name="Freeform: Shape 218">
              <a:extLst>
                <a:ext uri="{FF2B5EF4-FFF2-40B4-BE49-F238E27FC236}">
                  <a16:creationId xmlns:a16="http://schemas.microsoft.com/office/drawing/2014/main" id="{8B5461A0-E5F9-4987-98CE-98CCD2495C35}"/>
                </a:ext>
              </a:extLst>
            </p:cNvPr>
            <p:cNvSpPr/>
            <p:nvPr/>
          </p:nvSpPr>
          <p:spPr>
            <a:xfrm>
              <a:off x="10275707" y="2825645"/>
              <a:ext cx="133350" cy="66675"/>
            </a:xfrm>
            <a:custGeom>
              <a:avLst/>
              <a:gdLst>
                <a:gd name="connsiteX0" fmla="*/ 123349 w 133350"/>
                <a:gd name="connsiteY0" fmla="*/ 7144 h 66675"/>
                <a:gd name="connsiteX1" fmla="*/ 126206 w 133350"/>
                <a:gd name="connsiteY1" fmla="*/ 15716 h 66675"/>
                <a:gd name="connsiteX2" fmla="*/ 10954 w 133350"/>
                <a:gd name="connsiteY2" fmla="*/ 65246 h 66675"/>
                <a:gd name="connsiteX3" fmla="*/ 7144 w 133350"/>
                <a:gd name="connsiteY3" fmla="*/ 5762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66675">
                  <a:moveTo>
                    <a:pt x="123349" y="7144"/>
                  </a:moveTo>
                  <a:lnTo>
                    <a:pt x="126206" y="15716"/>
                  </a:lnTo>
                  <a:lnTo>
                    <a:pt x="10954" y="65246"/>
                  </a:lnTo>
                  <a:lnTo>
                    <a:pt x="7144" y="57626"/>
                  </a:lnTo>
                  <a:close/>
                </a:path>
              </a:pathLst>
            </a:custGeom>
            <a:solidFill>
              <a:srgbClr val="FAB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22" name="Graphic 219">
            <a:extLst>
              <a:ext uri="{FF2B5EF4-FFF2-40B4-BE49-F238E27FC236}">
                <a16:creationId xmlns:a16="http://schemas.microsoft.com/office/drawing/2014/main" id="{3DC0E955-27D1-407A-A857-2F5715BB4CAD}"/>
              </a:ext>
            </a:extLst>
          </p:cNvPr>
          <p:cNvGrpSpPr/>
          <p:nvPr/>
        </p:nvGrpSpPr>
        <p:grpSpPr>
          <a:xfrm>
            <a:off x="4468642" y="1976729"/>
            <a:ext cx="2407406" cy="1816741"/>
            <a:chOff x="7149327" y="3399470"/>
            <a:chExt cx="2562225" cy="1933575"/>
          </a:xfrm>
        </p:grpSpPr>
        <p:sp>
          <p:nvSpPr>
            <p:cNvPr id="223" name="Freeform: Shape 221">
              <a:extLst>
                <a:ext uri="{FF2B5EF4-FFF2-40B4-BE49-F238E27FC236}">
                  <a16:creationId xmlns:a16="http://schemas.microsoft.com/office/drawing/2014/main" id="{E22F070B-9221-471C-BAEB-BC55DD3F39DB}"/>
                </a:ext>
              </a:extLst>
            </p:cNvPr>
            <p:cNvSpPr/>
            <p:nvPr/>
          </p:nvSpPr>
          <p:spPr>
            <a:xfrm>
              <a:off x="7149327" y="3399470"/>
              <a:ext cx="2562225" cy="1933575"/>
            </a:xfrm>
            <a:custGeom>
              <a:avLst/>
              <a:gdLst>
                <a:gd name="connsiteX0" fmla="*/ 79534 w 2562225"/>
                <a:gd name="connsiteY0" fmla="*/ 1932146 h 1933575"/>
                <a:gd name="connsiteX1" fmla="*/ 2487454 w 2562225"/>
                <a:gd name="connsiteY1" fmla="*/ 1932146 h 1933575"/>
                <a:gd name="connsiteX2" fmla="*/ 2559844 w 2562225"/>
                <a:gd name="connsiteY2" fmla="*/ 1859756 h 1933575"/>
                <a:gd name="connsiteX3" fmla="*/ 2559844 w 2562225"/>
                <a:gd name="connsiteY3" fmla="*/ 79534 h 1933575"/>
                <a:gd name="connsiteX4" fmla="*/ 2487454 w 2562225"/>
                <a:gd name="connsiteY4" fmla="*/ 7144 h 1933575"/>
                <a:gd name="connsiteX5" fmla="*/ 79534 w 2562225"/>
                <a:gd name="connsiteY5" fmla="*/ 7144 h 1933575"/>
                <a:gd name="connsiteX6" fmla="*/ 7144 w 2562225"/>
                <a:gd name="connsiteY6" fmla="*/ 79534 h 1933575"/>
                <a:gd name="connsiteX7" fmla="*/ 7144 w 2562225"/>
                <a:gd name="connsiteY7" fmla="*/ 1859756 h 1933575"/>
                <a:gd name="connsiteX8" fmla="*/ 79534 w 2562225"/>
                <a:gd name="connsiteY8" fmla="*/ 1932146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225" h="1933575">
                  <a:moveTo>
                    <a:pt x="79534" y="1932146"/>
                  </a:moveTo>
                  <a:lnTo>
                    <a:pt x="2487454" y="1932146"/>
                  </a:lnTo>
                  <a:cubicBezTo>
                    <a:pt x="2527459" y="1932146"/>
                    <a:pt x="2559844" y="1899761"/>
                    <a:pt x="2559844" y="1859756"/>
                  </a:cubicBezTo>
                  <a:lnTo>
                    <a:pt x="2559844" y="79534"/>
                  </a:lnTo>
                  <a:cubicBezTo>
                    <a:pt x="2559844" y="39529"/>
                    <a:pt x="2527459" y="7144"/>
                    <a:pt x="2487454" y="7144"/>
                  </a:cubicBezTo>
                  <a:lnTo>
                    <a:pt x="79534" y="7144"/>
                  </a:lnTo>
                  <a:cubicBezTo>
                    <a:pt x="39529" y="7144"/>
                    <a:pt x="7144" y="39529"/>
                    <a:pt x="7144" y="79534"/>
                  </a:cubicBezTo>
                  <a:lnTo>
                    <a:pt x="7144" y="1859756"/>
                  </a:lnTo>
                  <a:cubicBezTo>
                    <a:pt x="7144" y="1899761"/>
                    <a:pt x="39529" y="1932146"/>
                    <a:pt x="79534" y="1932146"/>
                  </a:cubicBezTo>
                  <a:close/>
                </a:path>
              </a:pathLst>
            </a:custGeom>
            <a:solidFill>
              <a:srgbClr val="4B38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4" name="Freeform: Shape 222">
              <a:extLst>
                <a:ext uri="{FF2B5EF4-FFF2-40B4-BE49-F238E27FC236}">
                  <a16:creationId xmlns:a16="http://schemas.microsoft.com/office/drawing/2014/main" id="{341B5C80-8099-4795-A615-5E25F436CBC9}"/>
                </a:ext>
              </a:extLst>
            </p:cNvPr>
            <p:cNvSpPr/>
            <p:nvPr/>
          </p:nvSpPr>
          <p:spPr>
            <a:xfrm>
              <a:off x="7240413" y="3568023"/>
              <a:ext cx="2381250" cy="1590675"/>
            </a:xfrm>
            <a:custGeom>
              <a:avLst/>
              <a:gdLst>
                <a:gd name="connsiteX0" fmla="*/ 2379821 w 2381250"/>
                <a:gd name="connsiteY0" fmla="*/ 1584484 h 1590675"/>
                <a:gd name="connsiteX1" fmla="*/ 7144 w 2381250"/>
                <a:gd name="connsiteY1" fmla="*/ 1584484 h 1590675"/>
                <a:gd name="connsiteX2" fmla="*/ 7144 w 2381250"/>
                <a:gd name="connsiteY2" fmla="*/ 7144 h 1590675"/>
                <a:gd name="connsiteX3" fmla="*/ 2379821 w 2381250"/>
                <a:gd name="connsiteY3" fmla="*/ 7144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0" h="1590675">
                  <a:moveTo>
                    <a:pt x="2379821" y="1584484"/>
                  </a:moveTo>
                  <a:lnTo>
                    <a:pt x="7144" y="1584484"/>
                  </a:lnTo>
                  <a:lnTo>
                    <a:pt x="7144" y="7144"/>
                  </a:lnTo>
                  <a:lnTo>
                    <a:pt x="2379821" y="71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5" name="Freeform: Shape 223">
              <a:extLst>
                <a:ext uri="{FF2B5EF4-FFF2-40B4-BE49-F238E27FC236}">
                  <a16:creationId xmlns:a16="http://schemas.microsoft.com/office/drawing/2014/main" id="{E448C0B0-318F-4C1D-A87E-8519DB469E45}"/>
                </a:ext>
              </a:extLst>
            </p:cNvPr>
            <p:cNvSpPr/>
            <p:nvPr/>
          </p:nvSpPr>
          <p:spPr>
            <a:xfrm>
              <a:off x="7239817" y="3568064"/>
              <a:ext cx="2381251" cy="1590676"/>
            </a:xfrm>
            <a:custGeom>
              <a:avLst/>
              <a:gdLst>
                <a:gd name="connsiteX0" fmla="*/ 2379821 w 2381250"/>
                <a:gd name="connsiteY0" fmla="*/ 707231 h 1590675"/>
                <a:gd name="connsiteX1" fmla="*/ 491966 w 2381250"/>
                <a:gd name="connsiteY1" fmla="*/ 1584484 h 1590675"/>
                <a:gd name="connsiteX2" fmla="*/ 7144 w 2381250"/>
                <a:gd name="connsiteY2" fmla="*/ 1584484 h 1590675"/>
                <a:gd name="connsiteX3" fmla="*/ 7144 w 2381250"/>
                <a:gd name="connsiteY3" fmla="*/ 1143476 h 1590675"/>
                <a:gd name="connsiteX4" fmla="*/ 2379821 w 2381250"/>
                <a:gd name="connsiteY4" fmla="*/ 7144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1590675">
                  <a:moveTo>
                    <a:pt x="2379821" y="707231"/>
                  </a:moveTo>
                  <a:lnTo>
                    <a:pt x="491966" y="1584484"/>
                  </a:lnTo>
                  <a:lnTo>
                    <a:pt x="7144" y="1584484"/>
                  </a:lnTo>
                  <a:lnTo>
                    <a:pt x="7144" y="1143476"/>
                  </a:lnTo>
                  <a:lnTo>
                    <a:pt x="2379821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6" name="Freeform: Shape 224">
              <a:extLst>
                <a:ext uri="{FF2B5EF4-FFF2-40B4-BE49-F238E27FC236}">
                  <a16:creationId xmlns:a16="http://schemas.microsoft.com/office/drawing/2014/main" id="{C27BD103-630B-4ED6-991E-432F9AF77140}"/>
                </a:ext>
              </a:extLst>
            </p:cNvPr>
            <p:cNvSpPr/>
            <p:nvPr/>
          </p:nvSpPr>
          <p:spPr>
            <a:xfrm>
              <a:off x="8379243" y="5188265"/>
              <a:ext cx="104775" cy="104775"/>
            </a:xfrm>
            <a:custGeom>
              <a:avLst/>
              <a:gdLst>
                <a:gd name="connsiteX0" fmla="*/ 53578 w 104775"/>
                <a:gd name="connsiteY0" fmla="*/ 103346 h 104775"/>
                <a:gd name="connsiteX1" fmla="*/ 53578 w 104775"/>
                <a:gd name="connsiteY1" fmla="*/ 7144 h 104775"/>
                <a:gd name="connsiteX2" fmla="*/ 53578 w 104775"/>
                <a:gd name="connsiteY2" fmla="*/ 10334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04775">
                  <a:moveTo>
                    <a:pt x="53578" y="103346"/>
                  </a:moveTo>
                  <a:cubicBezTo>
                    <a:pt x="115491" y="103346"/>
                    <a:pt x="115491" y="7144"/>
                    <a:pt x="53578" y="7144"/>
                  </a:cubicBezTo>
                  <a:cubicBezTo>
                    <a:pt x="-8334" y="7144"/>
                    <a:pt x="-8334" y="103346"/>
                    <a:pt x="53578" y="103346"/>
                  </a:cubicBezTo>
                  <a:close/>
                </a:path>
              </a:pathLst>
            </a:custGeom>
            <a:solidFill>
              <a:srgbClr val="F6F6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27" name="Graphic 225">
            <a:extLst>
              <a:ext uri="{FF2B5EF4-FFF2-40B4-BE49-F238E27FC236}">
                <a16:creationId xmlns:a16="http://schemas.microsoft.com/office/drawing/2014/main" id="{7BC6266B-D4F4-44B1-B6A7-669CA8D16744}"/>
              </a:ext>
            </a:extLst>
          </p:cNvPr>
          <p:cNvSpPr/>
          <p:nvPr/>
        </p:nvSpPr>
        <p:spPr>
          <a:xfrm rot="19809926">
            <a:off x="3501908" y="2175182"/>
            <a:ext cx="471436" cy="212303"/>
          </a:xfrm>
          <a:custGeom>
            <a:avLst/>
            <a:gdLst>
              <a:gd name="connsiteX0" fmla="*/ 1384459 w 1438275"/>
              <a:gd name="connsiteY0" fmla="*/ 7144 h 647700"/>
              <a:gd name="connsiteX1" fmla="*/ 387191 w 1438275"/>
              <a:gd name="connsiteY1" fmla="*/ 7144 h 647700"/>
              <a:gd name="connsiteX2" fmla="*/ 335756 w 1438275"/>
              <a:gd name="connsiteY2" fmla="*/ 58579 h 647700"/>
              <a:gd name="connsiteX3" fmla="*/ 335756 w 1438275"/>
              <a:gd name="connsiteY3" fmla="*/ 150971 h 647700"/>
              <a:gd name="connsiteX4" fmla="*/ 134779 w 1438275"/>
              <a:gd name="connsiteY4" fmla="*/ 35719 h 647700"/>
              <a:gd name="connsiteX5" fmla="*/ 7144 w 1438275"/>
              <a:gd name="connsiteY5" fmla="*/ 35719 h 647700"/>
              <a:gd name="connsiteX6" fmla="*/ 7144 w 1438275"/>
              <a:gd name="connsiteY6" fmla="*/ 612934 h 647700"/>
              <a:gd name="connsiteX7" fmla="*/ 134779 w 1438275"/>
              <a:gd name="connsiteY7" fmla="*/ 612934 h 647700"/>
              <a:gd name="connsiteX8" fmla="*/ 335756 w 1438275"/>
              <a:gd name="connsiteY8" fmla="*/ 496729 h 647700"/>
              <a:gd name="connsiteX9" fmla="*/ 335756 w 1438275"/>
              <a:gd name="connsiteY9" fmla="*/ 589121 h 647700"/>
              <a:gd name="connsiteX10" fmla="*/ 387191 w 1438275"/>
              <a:gd name="connsiteY10" fmla="*/ 640556 h 647700"/>
              <a:gd name="connsiteX11" fmla="*/ 1383506 w 1438275"/>
              <a:gd name="connsiteY11" fmla="*/ 640556 h 647700"/>
              <a:gd name="connsiteX12" fmla="*/ 1434941 w 1438275"/>
              <a:gd name="connsiteY12" fmla="*/ 589121 h 647700"/>
              <a:gd name="connsiteX13" fmla="*/ 1434941 w 1438275"/>
              <a:gd name="connsiteY13" fmla="*/ 58579 h 647700"/>
              <a:gd name="connsiteX14" fmla="*/ 1384459 w 1438275"/>
              <a:gd name="connsiteY14" fmla="*/ 7144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8275" h="647700">
                <a:moveTo>
                  <a:pt x="1384459" y="7144"/>
                </a:moveTo>
                <a:lnTo>
                  <a:pt x="387191" y="7144"/>
                </a:lnTo>
                <a:cubicBezTo>
                  <a:pt x="358616" y="7144"/>
                  <a:pt x="335756" y="30004"/>
                  <a:pt x="335756" y="58579"/>
                </a:cubicBezTo>
                <a:lnTo>
                  <a:pt x="335756" y="150971"/>
                </a:lnTo>
                <a:lnTo>
                  <a:pt x="134779" y="35719"/>
                </a:lnTo>
                <a:lnTo>
                  <a:pt x="7144" y="35719"/>
                </a:lnTo>
                <a:lnTo>
                  <a:pt x="7144" y="612934"/>
                </a:lnTo>
                <a:lnTo>
                  <a:pt x="134779" y="612934"/>
                </a:lnTo>
                <a:lnTo>
                  <a:pt x="335756" y="496729"/>
                </a:lnTo>
                <a:lnTo>
                  <a:pt x="335756" y="589121"/>
                </a:lnTo>
                <a:cubicBezTo>
                  <a:pt x="335756" y="617696"/>
                  <a:pt x="358616" y="640556"/>
                  <a:pt x="387191" y="640556"/>
                </a:cubicBezTo>
                <a:lnTo>
                  <a:pt x="1383506" y="640556"/>
                </a:lnTo>
                <a:cubicBezTo>
                  <a:pt x="1412081" y="640556"/>
                  <a:pt x="1434941" y="617696"/>
                  <a:pt x="1434941" y="589121"/>
                </a:cubicBezTo>
                <a:lnTo>
                  <a:pt x="1434941" y="58579"/>
                </a:lnTo>
                <a:cubicBezTo>
                  <a:pt x="1435894" y="30004"/>
                  <a:pt x="1413034" y="7144"/>
                  <a:pt x="1384459" y="7144"/>
                </a:cubicBezTo>
                <a:close/>
              </a:path>
            </a:pathLst>
          </a:custGeom>
          <a:solidFill>
            <a:srgbClr val="4B383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grpSp>
        <p:nvGrpSpPr>
          <p:cNvPr id="267" name="Group 266"/>
          <p:cNvGrpSpPr/>
          <p:nvPr/>
        </p:nvGrpSpPr>
        <p:grpSpPr>
          <a:xfrm>
            <a:off x="1469938" y="932595"/>
            <a:ext cx="2998464" cy="1580478"/>
            <a:chOff x="1469938" y="932595"/>
            <a:chExt cx="2998464" cy="1580478"/>
          </a:xfrm>
        </p:grpSpPr>
        <p:grpSp>
          <p:nvGrpSpPr>
            <p:cNvPr id="266" name="Group 265"/>
            <p:cNvGrpSpPr/>
            <p:nvPr/>
          </p:nvGrpSpPr>
          <p:grpSpPr>
            <a:xfrm>
              <a:off x="1469938" y="932595"/>
              <a:ext cx="1465731" cy="484903"/>
              <a:chOff x="1469938" y="932595"/>
              <a:chExt cx="1465731" cy="484903"/>
            </a:xfrm>
          </p:grpSpPr>
          <p:sp>
            <p:nvSpPr>
              <p:cNvPr id="228" name="Text Placeholder 7">
                <a:extLst>
                  <a:ext uri="{FF2B5EF4-FFF2-40B4-BE49-F238E27FC236}">
                    <a16:creationId xmlns:a16="http://schemas.microsoft.com/office/drawing/2014/main" id="{711E091C-C2E2-4FFF-A441-9E4D79148E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9938" y="1088441"/>
                <a:ext cx="952313" cy="19911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i="0" kern="1200" baseline="0">
                    <a:solidFill>
                      <a:schemeClr val="tx1"/>
                    </a:solidFill>
                    <a:latin typeface="+mj-lt"/>
                    <a:ea typeface="+mn-ea"/>
                    <a:cs typeface="MarkOT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b="0" i="0" kern="1200">
                    <a:solidFill>
                      <a:schemeClr val="tx1"/>
                    </a:solidFill>
                    <a:latin typeface="+mn-lt"/>
                    <a:ea typeface="+mn-ea"/>
                    <a:cs typeface="MarkOT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+mn-lt"/>
                    <a:ea typeface="+mn-ea"/>
                    <a:cs typeface="MarkOT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b="0" i="0" kern="1200">
                    <a:solidFill>
                      <a:schemeClr val="tx1"/>
                    </a:solidFill>
                    <a:latin typeface="+mn-lt"/>
                    <a:ea typeface="+mn-ea"/>
                    <a:cs typeface="MarkOT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b="0" i="0" kern="1200">
                    <a:solidFill>
                      <a:schemeClr val="tx1"/>
                    </a:solidFill>
                    <a:latin typeface="+mn-lt"/>
                    <a:ea typeface="+mn-ea"/>
                    <a:cs typeface="MarkOT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>
                    <a:solidFill>
                      <a:schemeClr val="bg1"/>
                    </a:solidFill>
                    <a:latin typeface="MarkOT" charset="0"/>
                    <a:ea typeface="MarkOT" charset="0"/>
                    <a:cs typeface="MarkOT" charset="0"/>
                  </a:rPr>
                  <a:t>5G network</a:t>
                </a:r>
              </a:p>
            </p:txBody>
          </p:sp>
          <p:grpSp>
            <p:nvGrpSpPr>
              <p:cNvPr id="249" name="Group 248"/>
              <p:cNvGrpSpPr/>
              <p:nvPr/>
            </p:nvGrpSpPr>
            <p:grpSpPr>
              <a:xfrm>
                <a:off x="2412117" y="932595"/>
                <a:ext cx="523552" cy="484903"/>
                <a:chOff x="2663402" y="882168"/>
                <a:chExt cx="523552" cy="484903"/>
              </a:xfrm>
            </p:grpSpPr>
            <p:sp>
              <p:nvSpPr>
                <p:cNvPr id="229" name="Freeform: Shape 78">
                  <a:extLst>
                    <a:ext uri="{FF2B5EF4-FFF2-40B4-BE49-F238E27FC236}">
                      <a16:creationId xmlns:a16="http://schemas.microsoft.com/office/drawing/2014/main" id="{90B23C35-8E8B-40A2-B2F9-7E45A0927895}"/>
                    </a:ext>
                  </a:extLst>
                </p:cNvPr>
                <p:cNvSpPr/>
                <p:nvPr/>
              </p:nvSpPr>
              <p:spPr>
                <a:xfrm>
                  <a:off x="2663402" y="1079117"/>
                  <a:ext cx="523552" cy="287954"/>
                </a:xfrm>
                <a:custGeom>
                  <a:avLst/>
                  <a:gdLst>
                    <a:gd name="connsiteX0" fmla="*/ 236528 w 305497"/>
                    <a:gd name="connsiteY0" fmla="*/ 164736 h 168023"/>
                    <a:gd name="connsiteX1" fmla="*/ 291517 w 305497"/>
                    <a:gd name="connsiteY1" fmla="*/ 108219 h 168023"/>
                    <a:gd name="connsiteX2" fmla="*/ 241110 w 305497"/>
                    <a:gd name="connsiteY2" fmla="*/ 51702 h 168023"/>
                    <a:gd name="connsiteX3" fmla="*/ 196813 w 305497"/>
                    <a:gd name="connsiteY3" fmla="*/ 68504 h 168023"/>
                    <a:gd name="connsiteX4" fmla="*/ 137241 w 305497"/>
                    <a:gd name="connsiteY4" fmla="*/ 15042 h 168023"/>
                    <a:gd name="connsiteX5" fmla="*/ 82251 w 305497"/>
                    <a:gd name="connsiteY5" fmla="*/ 82251 h 168023"/>
                    <a:gd name="connsiteX6" fmla="*/ 15042 w 305497"/>
                    <a:gd name="connsiteY6" fmla="*/ 125021 h 168023"/>
                    <a:gd name="connsiteX7" fmla="*/ 47119 w 305497"/>
                    <a:gd name="connsiteY7" fmla="*/ 164736 h 168023"/>
                    <a:gd name="connsiteX8" fmla="*/ 236528 w 305497"/>
                    <a:gd name="connsiteY8" fmla="*/ 164736 h 16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5497" h="168023">
                      <a:moveTo>
                        <a:pt x="236528" y="164736"/>
                      </a:moveTo>
                      <a:cubicBezTo>
                        <a:pt x="260967" y="164736"/>
                        <a:pt x="291517" y="141823"/>
                        <a:pt x="291517" y="108219"/>
                      </a:cubicBezTo>
                      <a:cubicBezTo>
                        <a:pt x="291517" y="73086"/>
                        <a:pt x="264022" y="51702"/>
                        <a:pt x="241110" y="51702"/>
                      </a:cubicBezTo>
                      <a:cubicBezTo>
                        <a:pt x="218198" y="51702"/>
                        <a:pt x="204450" y="62394"/>
                        <a:pt x="196813" y="68504"/>
                      </a:cubicBezTo>
                      <a:cubicBezTo>
                        <a:pt x="192230" y="41009"/>
                        <a:pt x="170845" y="15042"/>
                        <a:pt x="137241" y="15042"/>
                      </a:cubicBezTo>
                      <a:cubicBezTo>
                        <a:pt x="102108" y="15042"/>
                        <a:pt x="77669" y="53229"/>
                        <a:pt x="82251" y="82251"/>
                      </a:cubicBezTo>
                      <a:cubicBezTo>
                        <a:pt x="50174" y="79196"/>
                        <a:pt x="15042" y="94471"/>
                        <a:pt x="15042" y="125021"/>
                      </a:cubicBezTo>
                      <a:cubicBezTo>
                        <a:pt x="15042" y="155571"/>
                        <a:pt x="47119" y="164736"/>
                        <a:pt x="47119" y="164736"/>
                      </a:cubicBezTo>
                      <a:lnTo>
                        <a:pt x="236528" y="164736"/>
                      </a:lnTo>
                      <a:close/>
                    </a:path>
                  </a:pathLst>
                </a:custGeom>
                <a:noFill/>
                <a:ln w="12506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2952968" y="1146361"/>
                  <a:ext cx="146313" cy="187945"/>
                  <a:chOff x="3219668" y="1038971"/>
                  <a:chExt cx="174219" cy="223791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3232150" y="1060450"/>
                    <a:ext cx="146050" cy="18415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3219668" y="1038971"/>
                    <a:ext cx="174219" cy="223791"/>
                    <a:chOff x="3432953" y="820443"/>
                    <a:chExt cx="336344" cy="432048"/>
                  </a:xfrm>
                </p:grpSpPr>
                <p:sp>
                  <p:nvSpPr>
                    <p:cNvPr id="231" name="Freeform: Shape 35">
                      <a:extLst>
                        <a:ext uri="{FF2B5EF4-FFF2-40B4-BE49-F238E27FC236}">
                          <a16:creationId xmlns:a16="http://schemas.microsoft.com/office/drawing/2014/main" id="{6A643854-EC52-412F-A011-BCA556649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953" y="820443"/>
                      <a:ext cx="336344" cy="432048"/>
                    </a:xfrm>
                    <a:custGeom>
                      <a:avLst/>
                      <a:gdLst>
                        <a:gd name="connsiteX0" fmla="*/ 299705 w 336344"/>
                        <a:gd name="connsiteY0" fmla="*/ 299705 h 336344"/>
                        <a:gd name="connsiteX1" fmla="*/ 38274 w 336344"/>
                        <a:gd name="connsiteY1" fmla="*/ 299705 h 336344"/>
                        <a:gd name="connsiteX2" fmla="*/ 38274 w 336344"/>
                        <a:gd name="connsiteY2" fmla="*/ 38274 h 336344"/>
                        <a:gd name="connsiteX3" fmla="*/ 299705 w 336344"/>
                        <a:gd name="connsiteY3" fmla="*/ 38274 h 336344"/>
                        <a:gd name="connsiteX4" fmla="*/ 299705 w 336344"/>
                        <a:gd name="connsiteY4" fmla="*/ 299705 h 336344"/>
                        <a:gd name="connsiteX5" fmla="*/ 319580 w 336344"/>
                        <a:gd name="connsiteY5" fmla="*/ 18399 h 336344"/>
                        <a:gd name="connsiteX6" fmla="*/ 18399 w 336344"/>
                        <a:gd name="connsiteY6" fmla="*/ 18399 h 336344"/>
                        <a:gd name="connsiteX7" fmla="*/ 18399 w 336344"/>
                        <a:gd name="connsiteY7" fmla="*/ 319580 h 336344"/>
                        <a:gd name="connsiteX8" fmla="*/ 319580 w 336344"/>
                        <a:gd name="connsiteY8" fmla="*/ 319580 h 336344"/>
                        <a:gd name="connsiteX9" fmla="*/ 319580 w 336344"/>
                        <a:gd name="connsiteY9" fmla="*/ 18399 h 3363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6344" h="336344">
                          <a:moveTo>
                            <a:pt x="299705" y="299705"/>
                          </a:moveTo>
                          <a:lnTo>
                            <a:pt x="38274" y="299705"/>
                          </a:lnTo>
                          <a:lnTo>
                            <a:pt x="38274" y="38274"/>
                          </a:lnTo>
                          <a:lnTo>
                            <a:pt x="299705" y="38274"/>
                          </a:lnTo>
                          <a:lnTo>
                            <a:pt x="299705" y="299705"/>
                          </a:lnTo>
                          <a:close/>
                          <a:moveTo>
                            <a:pt x="319580" y="18399"/>
                          </a:moveTo>
                          <a:lnTo>
                            <a:pt x="18399" y="18399"/>
                          </a:lnTo>
                          <a:lnTo>
                            <a:pt x="18399" y="319580"/>
                          </a:lnTo>
                          <a:lnTo>
                            <a:pt x="319580" y="319580"/>
                          </a:lnTo>
                          <a:lnTo>
                            <a:pt x="319580" y="18399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528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32" name="Freeform: Shape 37">
                      <a:extLst>
                        <a:ext uri="{FF2B5EF4-FFF2-40B4-BE49-F238E27FC236}">
                          <a16:creationId xmlns:a16="http://schemas.microsoft.com/office/drawing/2014/main" id="{25844454-C2D2-4CC7-BE7C-B182E76BE3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5470" y="933863"/>
                      <a:ext cx="305768" cy="15288"/>
                    </a:xfrm>
                    <a:custGeom>
                      <a:avLst/>
                      <a:gdLst>
                        <a:gd name="connsiteX0" fmla="*/ 15055 w 305767"/>
                        <a:gd name="connsiteY0" fmla="*/ 15055 h 15288"/>
                        <a:gd name="connsiteX1" fmla="*/ 296362 w 305767"/>
                        <a:gd name="connsiteY1" fmla="*/ 15055 h 15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767" h="15288">
                          <a:moveTo>
                            <a:pt x="15055" y="15055"/>
                          </a:moveTo>
                          <a:lnTo>
                            <a:pt x="296362" y="15055"/>
                          </a:lnTo>
                        </a:path>
                      </a:pathLst>
                    </a:custGeom>
                    <a:ln w="12506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33" name="Freeform: Shape 38">
                      <a:extLst>
                        <a:ext uri="{FF2B5EF4-FFF2-40B4-BE49-F238E27FC236}">
                          <a16:creationId xmlns:a16="http://schemas.microsoft.com/office/drawing/2014/main" id="{CA5DD61A-3B39-4AAF-AB17-48C0FDE22B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0039" y="868654"/>
                      <a:ext cx="61154" cy="61153"/>
                    </a:xfrm>
                    <a:custGeom>
                      <a:avLst/>
                      <a:gdLst>
                        <a:gd name="connsiteX0" fmla="*/ 51216 w 61153"/>
                        <a:gd name="connsiteY0" fmla="*/ 31341 h 61153"/>
                        <a:gd name="connsiteX1" fmla="*/ 31341 w 61153"/>
                        <a:gd name="connsiteY1" fmla="*/ 51216 h 61153"/>
                        <a:gd name="connsiteX2" fmla="*/ 11466 w 61153"/>
                        <a:gd name="connsiteY2" fmla="*/ 31341 h 61153"/>
                        <a:gd name="connsiteX3" fmla="*/ 31341 w 61153"/>
                        <a:gd name="connsiteY3" fmla="*/ 11466 h 61153"/>
                        <a:gd name="connsiteX4" fmla="*/ 51216 w 61153"/>
                        <a:gd name="connsiteY4" fmla="*/ 31341 h 61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153" h="61153">
                          <a:moveTo>
                            <a:pt x="51216" y="31341"/>
                          </a:moveTo>
                          <a:cubicBezTo>
                            <a:pt x="51216" y="42043"/>
                            <a:pt x="42043" y="51216"/>
                            <a:pt x="31341" y="51216"/>
                          </a:cubicBezTo>
                          <a:cubicBezTo>
                            <a:pt x="20639" y="51216"/>
                            <a:pt x="11466" y="42043"/>
                            <a:pt x="11466" y="31341"/>
                          </a:cubicBezTo>
                          <a:cubicBezTo>
                            <a:pt x="11466" y="20639"/>
                            <a:pt x="20639" y="11466"/>
                            <a:pt x="31341" y="11466"/>
                          </a:cubicBezTo>
                          <a:cubicBezTo>
                            <a:pt x="43572" y="11466"/>
                            <a:pt x="51216" y="19110"/>
                            <a:pt x="51216" y="31341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34" name="Freeform: Shape 37">
                      <a:extLst>
                        <a:ext uri="{FF2B5EF4-FFF2-40B4-BE49-F238E27FC236}">
                          <a16:creationId xmlns:a16="http://schemas.microsoft.com/office/drawing/2014/main" id="{25844454-C2D2-4CC7-BE7C-B182E76BE3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5470" y="1026528"/>
                      <a:ext cx="305768" cy="15288"/>
                    </a:xfrm>
                    <a:custGeom>
                      <a:avLst/>
                      <a:gdLst>
                        <a:gd name="connsiteX0" fmla="*/ 15055 w 305767"/>
                        <a:gd name="connsiteY0" fmla="*/ 15055 h 15288"/>
                        <a:gd name="connsiteX1" fmla="*/ 296362 w 305767"/>
                        <a:gd name="connsiteY1" fmla="*/ 15055 h 15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767" h="15288">
                          <a:moveTo>
                            <a:pt x="15055" y="15055"/>
                          </a:moveTo>
                          <a:lnTo>
                            <a:pt x="296362" y="15055"/>
                          </a:lnTo>
                        </a:path>
                      </a:pathLst>
                    </a:custGeom>
                    <a:ln w="12506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35" name="Freeform: Shape 37">
                      <a:extLst>
                        <a:ext uri="{FF2B5EF4-FFF2-40B4-BE49-F238E27FC236}">
                          <a16:creationId xmlns:a16="http://schemas.microsoft.com/office/drawing/2014/main" id="{25844454-C2D2-4CC7-BE7C-B182E76BE3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5470" y="1115101"/>
                      <a:ext cx="305768" cy="15288"/>
                    </a:xfrm>
                    <a:custGeom>
                      <a:avLst/>
                      <a:gdLst>
                        <a:gd name="connsiteX0" fmla="*/ 15055 w 305767"/>
                        <a:gd name="connsiteY0" fmla="*/ 15055 h 15288"/>
                        <a:gd name="connsiteX1" fmla="*/ 296362 w 305767"/>
                        <a:gd name="connsiteY1" fmla="*/ 15055 h 15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767" h="15288">
                          <a:moveTo>
                            <a:pt x="15055" y="15055"/>
                          </a:moveTo>
                          <a:lnTo>
                            <a:pt x="296362" y="15055"/>
                          </a:lnTo>
                        </a:path>
                      </a:pathLst>
                    </a:custGeom>
                    <a:ln w="12506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AU"/>
                    </a:p>
                  </p:txBody>
                </p:sp>
              </p:grpSp>
            </p:grpSp>
            <p:cxnSp>
              <p:nvCxnSpPr>
                <p:cNvPr id="239" name="Straight Connector 238"/>
                <p:cNvCxnSpPr/>
                <p:nvPr/>
              </p:nvCxnSpPr>
              <p:spPr>
                <a:xfrm flipV="1">
                  <a:off x="2896160" y="1033070"/>
                  <a:ext cx="0" cy="291466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0" name="Freeform: Shape 155">
                  <a:extLst>
                    <a:ext uri="{FF2B5EF4-FFF2-40B4-BE49-F238E27FC236}">
                      <a16:creationId xmlns:a16="http://schemas.microsoft.com/office/drawing/2014/main" id="{F37535F5-42C6-4AA4-BE1B-1FFE9BB7E310}"/>
                    </a:ext>
                  </a:extLst>
                </p:cNvPr>
                <p:cNvSpPr/>
                <p:nvPr/>
              </p:nvSpPr>
              <p:spPr>
                <a:xfrm>
                  <a:off x="2930943" y="882168"/>
                  <a:ext cx="137474" cy="229123"/>
                </a:xfrm>
                <a:custGeom>
                  <a:avLst/>
                  <a:gdLst>
                    <a:gd name="connsiteX0" fmla="*/ 15042 w 137473"/>
                    <a:gd name="connsiteY0" fmla="*/ 74614 h 229123"/>
                    <a:gd name="connsiteX1" fmla="*/ 15042 w 137473"/>
                    <a:gd name="connsiteY1" fmla="*/ 169318 h 229123"/>
                    <a:gd name="connsiteX2" fmla="*/ 47119 w 137473"/>
                    <a:gd name="connsiteY2" fmla="*/ 44064 h 229123"/>
                    <a:gd name="connsiteX3" fmla="*/ 47119 w 137473"/>
                    <a:gd name="connsiteY3" fmla="*/ 198340 h 229123"/>
                    <a:gd name="connsiteX4" fmla="*/ 82251 w 137473"/>
                    <a:gd name="connsiteY4" fmla="*/ 15042 h 229123"/>
                    <a:gd name="connsiteX5" fmla="*/ 82251 w 137473"/>
                    <a:gd name="connsiteY5" fmla="*/ 228890 h 22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473" h="229123">
                      <a:moveTo>
                        <a:pt x="15042" y="74614"/>
                      </a:moveTo>
                      <a:cubicBezTo>
                        <a:pt x="41009" y="100581"/>
                        <a:pt x="41009" y="143351"/>
                        <a:pt x="15042" y="169318"/>
                      </a:cubicBezTo>
                      <a:moveTo>
                        <a:pt x="47119" y="44064"/>
                      </a:moveTo>
                      <a:cubicBezTo>
                        <a:pt x="89889" y="86834"/>
                        <a:pt x="89889" y="155571"/>
                        <a:pt x="47119" y="198340"/>
                      </a:cubicBezTo>
                      <a:moveTo>
                        <a:pt x="82251" y="15042"/>
                      </a:moveTo>
                      <a:cubicBezTo>
                        <a:pt x="140296" y="73087"/>
                        <a:pt x="140296" y="169318"/>
                        <a:pt x="82251" y="228890"/>
                      </a:cubicBezTo>
                    </a:path>
                  </a:pathLst>
                </a:custGeom>
                <a:noFill/>
                <a:ln w="12506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2873300" y="983989"/>
                  <a:ext cx="45720" cy="45720"/>
                </a:xfrm>
                <a:prstGeom prst="ellips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: Shape 155">
                  <a:extLst>
                    <a:ext uri="{FF2B5EF4-FFF2-40B4-BE49-F238E27FC236}">
                      <a16:creationId xmlns:a16="http://schemas.microsoft.com/office/drawing/2014/main" id="{F37535F5-42C6-4AA4-BE1B-1FFE9BB7E310}"/>
                    </a:ext>
                  </a:extLst>
                </p:cNvPr>
                <p:cNvSpPr/>
                <p:nvPr/>
              </p:nvSpPr>
              <p:spPr>
                <a:xfrm flipH="1">
                  <a:off x="2726686" y="882168"/>
                  <a:ext cx="137474" cy="229123"/>
                </a:xfrm>
                <a:custGeom>
                  <a:avLst/>
                  <a:gdLst>
                    <a:gd name="connsiteX0" fmla="*/ 15042 w 137473"/>
                    <a:gd name="connsiteY0" fmla="*/ 74614 h 229123"/>
                    <a:gd name="connsiteX1" fmla="*/ 15042 w 137473"/>
                    <a:gd name="connsiteY1" fmla="*/ 169318 h 229123"/>
                    <a:gd name="connsiteX2" fmla="*/ 47119 w 137473"/>
                    <a:gd name="connsiteY2" fmla="*/ 44064 h 229123"/>
                    <a:gd name="connsiteX3" fmla="*/ 47119 w 137473"/>
                    <a:gd name="connsiteY3" fmla="*/ 198340 h 229123"/>
                    <a:gd name="connsiteX4" fmla="*/ 82251 w 137473"/>
                    <a:gd name="connsiteY4" fmla="*/ 15042 h 229123"/>
                    <a:gd name="connsiteX5" fmla="*/ 82251 w 137473"/>
                    <a:gd name="connsiteY5" fmla="*/ 228890 h 22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473" h="229123">
                      <a:moveTo>
                        <a:pt x="15042" y="74614"/>
                      </a:moveTo>
                      <a:cubicBezTo>
                        <a:pt x="41009" y="100581"/>
                        <a:pt x="41009" y="143351"/>
                        <a:pt x="15042" y="169318"/>
                      </a:cubicBezTo>
                      <a:moveTo>
                        <a:pt x="47119" y="44064"/>
                      </a:moveTo>
                      <a:cubicBezTo>
                        <a:pt x="89889" y="86834"/>
                        <a:pt x="89889" y="155571"/>
                        <a:pt x="47119" y="198340"/>
                      </a:cubicBezTo>
                      <a:moveTo>
                        <a:pt x="82251" y="15042"/>
                      </a:moveTo>
                      <a:cubicBezTo>
                        <a:pt x="140296" y="73087"/>
                        <a:pt x="140296" y="169318"/>
                        <a:pt x="82251" y="228890"/>
                      </a:cubicBezTo>
                    </a:path>
                  </a:pathLst>
                </a:custGeom>
                <a:noFill/>
                <a:ln w="12506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  <p:cxnSp>
          <p:nvCxnSpPr>
            <p:cNvPr id="251" name="Straight Connector 250"/>
            <p:cNvCxnSpPr/>
            <p:nvPr/>
          </p:nvCxnSpPr>
          <p:spPr>
            <a:xfrm flipV="1">
              <a:off x="2068090" y="1449828"/>
              <a:ext cx="568036" cy="10632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2955992" y="1335094"/>
              <a:ext cx="1512410" cy="6432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2855164" y="1460259"/>
              <a:ext cx="830957" cy="6814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TextBox 261"/>
          <p:cNvSpPr txBox="1"/>
          <p:nvPr/>
        </p:nvSpPr>
        <p:spPr>
          <a:xfrm>
            <a:off x="4908782" y="2268808"/>
            <a:ext cx="42839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>
                <a:solidFill>
                  <a:schemeClr val="tx2"/>
                </a:solidFill>
              </a:rPr>
              <a:t>O</a:t>
            </a:r>
            <a:r>
              <a:rPr lang="en-US" sz="22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63" name="Oval 262"/>
          <p:cNvSpPr/>
          <p:nvPr/>
        </p:nvSpPr>
        <p:spPr>
          <a:xfrm>
            <a:off x="4868127" y="2810108"/>
            <a:ext cx="542692" cy="542692"/>
          </a:xfrm>
          <a:prstGeom prst="ellipse">
            <a:avLst/>
          </a:prstGeom>
          <a:noFill/>
          <a:ln w="1270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5803668" y="2899317"/>
            <a:ext cx="765407" cy="446049"/>
          </a:xfrm>
          <a:custGeom>
            <a:avLst/>
            <a:gdLst>
              <a:gd name="connsiteX0" fmla="*/ 0 w 936702"/>
              <a:gd name="connsiteY0" fmla="*/ 446049 h 446049"/>
              <a:gd name="connsiteX1" fmla="*/ 111512 w 936702"/>
              <a:gd name="connsiteY1" fmla="*/ 215590 h 446049"/>
              <a:gd name="connsiteX2" fmla="*/ 223024 w 936702"/>
              <a:gd name="connsiteY2" fmla="*/ 356839 h 446049"/>
              <a:gd name="connsiteX3" fmla="*/ 379141 w 936702"/>
              <a:gd name="connsiteY3" fmla="*/ 118946 h 446049"/>
              <a:gd name="connsiteX4" fmla="*/ 468351 w 936702"/>
              <a:gd name="connsiteY4" fmla="*/ 215590 h 446049"/>
              <a:gd name="connsiteX5" fmla="*/ 564995 w 936702"/>
              <a:gd name="connsiteY5" fmla="*/ 96644 h 446049"/>
              <a:gd name="connsiteX6" fmla="*/ 609600 w 936702"/>
              <a:gd name="connsiteY6" fmla="*/ 185854 h 446049"/>
              <a:gd name="connsiteX7" fmla="*/ 795453 w 936702"/>
              <a:gd name="connsiteY7" fmla="*/ 22303 h 446049"/>
              <a:gd name="connsiteX8" fmla="*/ 795453 w 936702"/>
              <a:gd name="connsiteY8" fmla="*/ 22303 h 446049"/>
              <a:gd name="connsiteX9" fmla="*/ 936702 w 936702"/>
              <a:gd name="connsiteY9" fmla="*/ 0 h 446049"/>
              <a:gd name="connsiteX10" fmla="*/ 936702 w 936702"/>
              <a:gd name="connsiteY10" fmla="*/ 0 h 44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02" h="446049">
                <a:moveTo>
                  <a:pt x="0" y="446049"/>
                </a:moveTo>
                <a:lnTo>
                  <a:pt x="111512" y="215590"/>
                </a:lnTo>
                <a:lnTo>
                  <a:pt x="223024" y="356839"/>
                </a:lnTo>
                <a:lnTo>
                  <a:pt x="379141" y="118946"/>
                </a:lnTo>
                <a:lnTo>
                  <a:pt x="468351" y="215590"/>
                </a:lnTo>
                <a:lnTo>
                  <a:pt x="564995" y="96644"/>
                </a:lnTo>
                <a:lnTo>
                  <a:pt x="609600" y="185854"/>
                </a:lnTo>
                <a:lnTo>
                  <a:pt x="795453" y="22303"/>
                </a:lnTo>
                <a:lnTo>
                  <a:pt x="795453" y="22303"/>
                </a:lnTo>
                <a:lnTo>
                  <a:pt x="936702" y="0"/>
                </a:lnTo>
                <a:lnTo>
                  <a:pt x="936702" y="0"/>
                </a:lnTo>
              </a:path>
            </a:pathLst>
          </a:custGeom>
          <a:noFill/>
          <a:ln w="3810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: Shape 111">
            <a:extLst>
              <a:ext uri="{FF2B5EF4-FFF2-40B4-BE49-F238E27FC236}">
                <a16:creationId xmlns:a16="http://schemas.microsoft.com/office/drawing/2014/main" id="{7E276293-4BEF-4B62-BE7A-1A37352FC892}"/>
              </a:ext>
            </a:extLst>
          </p:cNvPr>
          <p:cNvSpPr/>
          <p:nvPr/>
        </p:nvSpPr>
        <p:spPr>
          <a:xfrm>
            <a:off x="5959186" y="2308434"/>
            <a:ext cx="379267" cy="352473"/>
          </a:xfrm>
          <a:custGeom>
            <a:avLst/>
            <a:gdLst>
              <a:gd name="connsiteX0" fmla="*/ 101414 w 329379"/>
              <a:gd name="connsiteY0" fmla="*/ 35538 h 312043"/>
              <a:gd name="connsiteX1" fmla="*/ 149954 w 329379"/>
              <a:gd name="connsiteY1" fmla="*/ 56341 h 312043"/>
              <a:gd name="connsiteX2" fmla="*/ 153421 w 329379"/>
              <a:gd name="connsiteY2" fmla="*/ 61542 h 312043"/>
              <a:gd name="connsiteX3" fmla="*/ 169024 w 329379"/>
              <a:gd name="connsiteY3" fmla="*/ 78878 h 312043"/>
              <a:gd name="connsiteX4" fmla="*/ 184625 w 329379"/>
              <a:gd name="connsiteY4" fmla="*/ 61542 h 312043"/>
              <a:gd name="connsiteX5" fmla="*/ 188093 w 329379"/>
              <a:gd name="connsiteY5" fmla="*/ 56341 h 312043"/>
              <a:gd name="connsiteX6" fmla="*/ 236633 w 329379"/>
              <a:gd name="connsiteY6" fmla="*/ 35538 h 312043"/>
              <a:gd name="connsiteX7" fmla="*/ 285174 w 329379"/>
              <a:gd name="connsiteY7" fmla="*/ 56341 h 312043"/>
              <a:gd name="connsiteX8" fmla="*/ 285174 w 329379"/>
              <a:gd name="connsiteY8" fmla="*/ 156889 h 312043"/>
              <a:gd name="connsiteX9" fmla="*/ 279972 w 329379"/>
              <a:gd name="connsiteY9" fmla="*/ 162090 h 312043"/>
              <a:gd name="connsiteX10" fmla="*/ 169024 w 329379"/>
              <a:gd name="connsiteY10" fmla="*/ 276505 h 312043"/>
              <a:gd name="connsiteX11" fmla="*/ 58074 w 329379"/>
              <a:gd name="connsiteY11" fmla="*/ 162090 h 312043"/>
              <a:gd name="connsiteX12" fmla="*/ 52874 w 329379"/>
              <a:gd name="connsiteY12" fmla="*/ 156889 h 312043"/>
              <a:gd name="connsiteX13" fmla="*/ 52874 w 329379"/>
              <a:gd name="connsiteY13" fmla="*/ 56341 h 312043"/>
              <a:gd name="connsiteX14" fmla="*/ 101414 w 329379"/>
              <a:gd name="connsiteY14" fmla="*/ 35538 h 312043"/>
              <a:gd name="connsiteX15" fmla="*/ 238367 w 329379"/>
              <a:gd name="connsiteY15" fmla="*/ 13002 h 312043"/>
              <a:gd name="connsiteX16" fmla="*/ 174224 w 329379"/>
              <a:gd name="connsiteY16" fmla="*/ 40739 h 312043"/>
              <a:gd name="connsiteX17" fmla="*/ 170757 w 329379"/>
              <a:gd name="connsiteY17" fmla="*/ 45940 h 312043"/>
              <a:gd name="connsiteX18" fmla="*/ 167290 w 329379"/>
              <a:gd name="connsiteY18" fmla="*/ 40739 h 312043"/>
              <a:gd name="connsiteX19" fmla="*/ 103148 w 329379"/>
              <a:gd name="connsiteY19" fmla="*/ 13002 h 312043"/>
              <a:gd name="connsiteX20" fmla="*/ 39006 w 329379"/>
              <a:gd name="connsiteY20" fmla="*/ 40739 h 312043"/>
              <a:gd name="connsiteX21" fmla="*/ 39006 w 329379"/>
              <a:gd name="connsiteY21" fmla="*/ 172491 h 312043"/>
              <a:gd name="connsiteX22" fmla="*/ 44206 w 329379"/>
              <a:gd name="connsiteY22" fmla="*/ 177692 h 312043"/>
              <a:gd name="connsiteX23" fmla="*/ 165556 w 329379"/>
              <a:gd name="connsiteY23" fmla="*/ 302509 h 312043"/>
              <a:gd name="connsiteX24" fmla="*/ 172491 w 329379"/>
              <a:gd name="connsiteY24" fmla="*/ 309444 h 312043"/>
              <a:gd name="connsiteX25" fmla="*/ 179425 w 329379"/>
              <a:gd name="connsiteY25" fmla="*/ 302509 h 312043"/>
              <a:gd name="connsiteX26" fmla="*/ 300775 w 329379"/>
              <a:gd name="connsiteY26" fmla="*/ 177692 h 312043"/>
              <a:gd name="connsiteX27" fmla="*/ 305976 w 329379"/>
              <a:gd name="connsiteY27" fmla="*/ 172491 h 312043"/>
              <a:gd name="connsiteX28" fmla="*/ 305976 w 329379"/>
              <a:gd name="connsiteY28" fmla="*/ 40739 h 312043"/>
              <a:gd name="connsiteX29" fmla="*/ 238367 w 329379"/>
              <a:gd name="connsiteY29" fmla="*/ 13002 h 312043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56022 w 318977"/>
              <a:gd name="connsiteY3" fmla="*/ 65876 h 296442"/>
              <a:gd name="connsiteX4" fmla="*/ 171623 w 318977"/>
              <a:gd name="connsiteY4" fmla="*/ 48540 h 296442"/>
              <a:gd name="connsiteX5" fmla="*/ 175091 w 318977"/>
              <a:gd name="connsiteY5" fmla="*/ 43339 h 296442"/>
              <a:gd name="connsiteX6" fmla="*/ 223631 w 318977"/>
              <a:gd name="connsiteY6" fmla="*/ 22536 h 296442"/>
              <a:gd name="connsiteX7" fmla="*/ 272172 w 318977"/>
              <a:gd name="connsiteY7" fmla="*/ 43339 h 296442"/>
              <a:gd name="connsiteX8" fmla="*/ 272172 w 318977"/>
              <a:gd name="connsiteY8" fmla="*/ 143887 h 296442"/>
              <a:gd name="connsiteX9" fmla="*/ 156022 w 318977"/>
              <a:gd name="connsiteY9" fmla="*/ 263503 h 296442"/>
              <a:gd name="connsiteX10" fmla="*/ 45072 w 318977"/>
              <a:gd name="connsiteY10" fmla="*/ 149088 h 296442"/>
              <a:gd name="connsiteX11" fmla="*/ 39872 w 318977"/>
              <a:gd name="connsiteY11" fmla="*/ 143887 h 296442"/>
              <a:gd name="connsiteX12" fmla="*/ 39872 w 318977"/>
              <a:gd name="connsiteY12" fmla="*/ 43339 h 296442"/>
              <a:gd name="connsiteX13" fmla="*/ 88412 w 318977"/>
              <a:gd name="connsiteY13" fmla="*/ 22536 h 296442"/>
              <a:gd name="connsiteX14" fmla="*/ 225365 w 318977"/>
              <a:gd name="connsiteY14" fmla="*/ 0 h 296442"/>
              <a:gd name="connsiteX15" fmla="*/ 161222 w 318977"/>
              <a:gd name="connsiteY15" fmla="*/ 27737 h 296442"/>
              <a:gd name="connsiteX16" fmla="*/ 157755 w 318977"/>
              <a:gd name="connsiteY16" fmla="*/ 32938 h 296442"/>
              <a:gd name="connsiteX17" fmla="*/ 154288 w 318977"/>
              <a:gd name="connsiteY17" fmla="*/ 27737 h 296442"/>
              <a:gd name="connsiteX18" fmla="*/ 90146 w 318977"/>
              <a:gd name="connsiteY18" fmla="*/ 0 h 296442"/>
              <a:gd name="connsiteX19" fmla="*/ 26004 w 318977"/>
              <a:gd name="connsiteY19" fmla="*/ 27737 h 296442"/>
              <a:gd name="connsiteX20" fmla="*/ 26004 w 318977"/>
              <a:gd name="connsiteY20" fmla="*/ 159489 h 296442"/>
              <a:gd name="connsiteX21" fmla="*/ 31204 w 318977"/>
              <a:gd name="connsiteY21" fmla="*/ 164690 h 296442"/>
              <a:gd name="connsiteX22" fmla="*/ 152554 w 318977"/>
              <a:gd name="connsiteY22" fmla="*/ 289507 h 296442"/>
              <a:gd name="connsiteX23" fmla="*/ 159489 w 318977"/>
              <a:gd name="connsiteY23" fmla="*/ 296442 h 296442"/>
              <a:gd name="connsiteX24" fmla="*/ 166423 w 318977"/>
              <a:gd name="connsiteY24" fmla="*/ 289507 h 296442"/>
              <a:gd name="connsiteX25" fmla="*/ 287773 w 318977"/>
              <a:gd name="connsiteY25" fmla="*/ 164690 h 296442"/>
              <a:gd name="connsiteX26" fmla="*/ 292974 w 318977"/>
              <a:gd name="connsiteY26" fmla="*/ 159489 h 296442"/>
              <a:gd name="connsiteX27" fmla="*/ 292974 w 318977"/>
              <a:gd name="connsiteY27" fmla="*/ 27737 h 296442"/>
              <a:gd name="connsiteX28" fmla="*/ 225365 w 318977"/>
              <a:gd name="connsiteY28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56022 w 318977"/>
              <a:gd name="connsiteY3" fmla="*/ 65876 h 296442"/>
              <a:gd name="connsiteX4" fmla="*/ 171623 w 318977"/>
              <a:gd name="connsiteY4" fmla="*/ 48540 h 296442"/>
              <a:gd name="connsiteX5" fmla="*/ 175091 w 318977"/>
              <a:gd name="connsiteY5" fmla="*/ 43339 h 296442"/>
              <a:gd name="connsiteX6" fmla="*/ 223631 w 318977"/>
              <a:gd name="connsiteY6" fmla="*/ 22536 h 296442"/>
              <a:gd name="connsiteX7" fmla="*/ 272172 w 318977"/>
              <a:gd name="connsiteY7" fmla="*/ 43339 h 296442"/>
              <a:gd name="connsiteX8" fmla="*/ 156022 w 318977"/>
              <a:gd name="connsiteY8" fmla="*/ 263503 h 296442"/>
              <a:gd name="connsiteX9" fmla="*/ 45072 w 318977"/>
              <a:gd name="connsiteY9" fmla="*/ 149088 h 296442"/>
              <a:gd name="connsiteX10" fmla="*/ 39872 w 318977"/>
              <a:gd name="connsiteY10" fmla="*/ 143887 h 296442"/>
              <a:gd name="connsiteX11" fmla="*/ 39872 w 318977"/>
              <a:gd name="connsiteY11" fmla="*/ 43339 h 296442"/>
              <a:gd name="connsiteX12" fmla="*/ 88412 w 318977"/>
              <a:gd name="connsiteY12" fmla="*/ 22536 h 296442"/>
              <a:gd name="connsiteX13" fmla="*/ 225365 w 318977"/>
              <a:gd name="connsiteY13" fmla="*/ 0 h 296442"/>
              <a:gd name="connsiteX14" fmla="*/ 161222 w 318977"/>
              <a:gd name="connsiteY14" fmla="*/ 27737 h 296442"/>
              <a:gd name="connsiteX15" fmla="*/ 157755 w 318977"/>
              <a:gd name="connsiteY15" fmla="*/ 32938 h 296442"/>
              <a:gd name="connsiteX16" fmla="*/ 154288 w 318977"/>
              <a:gd name="connsiteY16" fmla="*/ 27737 h 296442"/>
              <a:gd name="connsiteX17" fmla="*/ 90146 w 318977"/>
              <a:gd name="connsiteY17" fmla="*/ 0 h 296442"/>
              <a:gd name="connsiteX18" fmla="*/ 26004 w 318977"/>
              <a:gd name="connsiteY18" fmla="*/ 27737 h 296442"/>
              <a:gd name="connsiteX19" fmla="*/ 26004 w 318977"/>
              <a:gd name="connsiteY19" fmla="*/ 159489 h 296442"/>
              <a:gd name="connsiteX20" fmla="*/ 31204 w 318977"/>
              <a:gd name="connsiteY20" fmla="*/ 164690 h 296442"/>
              <a:gd name="connsiteX21" fmla="*/ 152554 w 318977"/>
              <a:gd name="connsiteY21" fmla="*/ 289507 h 296442"/>
              <a:gd name="connsiteX22" fmla="*/ 159489 w 318977"/>
              <a:gd name="connsiteY22" fmla="*/ 296442 h 296442"/>
              <a:gd name="connsiteX23" fmla="*/ 166423 w 318977"/>
              <a:gd name="connsiteY23" fmla="*/ 289507 h 296442"/>
              <a:gd name="connsiteX24" fmla="*/ 287773 w 318977"/>
              <a:gd name="connsiteY24" fmla="*/ 164690 h 296442"/>
              <a:gd name="connsiteX25" fmla="*/ 292974 w 318977"/>
              <a:gd name="connsiteY25" fmla="*/ 159489 h 296442"/>
              <a:gd name="connsiteX26" fmla="*/ 292974 w 318977"/>
              <a:gd name="connsiteY26" fmla="*/ 27737 h 296442"/>
              <a:gd name="connsiteX27" fmla="*/ 225365 w 318977"/>
              <a:gd name="connsiteY27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56022 w 318977"/>
              <a:gd name="connsiteY3" fmla="*/ 65876 h 296442"/>
              <a:gd name="connsiteX4" fmla="*/ 171623 w 318977"/>
              <a:gd name="connsiteY4" fmla="*/ 48540 h 296442"/>
              <a:gd name="connsiteX5" fmla="*/ 175091 w 318977"/>
              <a:gd name="connsiteY5" fmla="*/ 43339 h 296442"/>
              <a:gd name="connsiteX6" fmla="*/ 223631 w 318977"/>
              <a:gd name="connsiteY6" fmla="*/ 22536 h 296442"/>
              <a:gd name="connsiteX7" fmla="*/ 156022 w 318977"/>
              <a:gd name="connsiteY7" fmla="*/ 263503 h 296442"/>
              <a:gd name="connsiteX8" fmla="*/ 45072 w 318977"/>
              <a:gd name="connsiteY8" fmla="*/ 149088 h 296442"/>
              <a:gd name="connsiteX9" fmla="*/ 39872 w 318977"/>
              <a:gd name="connsiteY9" fmla="*/ 143887 h 296442"/>
              <a:gd name="connsiteX10" fmla="*/ 39872 w 318977"/>
              <a:gd name="connsiteY10" fmla="*/ 43339 h 296442"/>
              <a:gd name="connsiteX11" fmla="*/ 88412 w 318977"/>
              <a:gd name="connsiteY11" fmla="*/ 22536 h 296442"/>
              <a:gd name="connsiteX12" fmla="*/ 225365 w 318977"/>
              <a:gd name="connsiteY12" fmla="*/ 0 h 296442"/>
              <a:gd name="connsiteX13" fmla="*/ 161222 w 318977"/>
              <a:gd name="connsiteY13" fmla="*/ 27737 h 296442"/>
              <a:gd name="connsiteX14" fmla="*/ 157755 w 318977"/>
              <a:gd name="connsiteY14" fmla="*/ 32938 h 296442"/>
              <a:gd name="connsiteX15" fmla="*/ 154288 w 318977"/>
              <a:gd name="connsiteY15" fmla="*/ 27737 h 296442"/>
              <a:gd name="connsiteX16" fmla="*/ 90146 w 318977"/>
              <a:gd name="connsiteY16" fmla="*/ 0 h 296442"/>
              <a:gd name="connsiteX17" fmla="*/ 26004 w 318977"/>
              <a:gd name="connsiteY17" fmla="*/ 27737 h 296442"/>
              <a:gd name="connsiteX18" fmla="*/ 26004 w 318977"/>
              <a:gd name="connsiteY18" fmla="*/ 159489 h 296442"/>
              <a:gd name="connsiteX19" fmla="*/ 31204 w 318977"/>
              <a:gd name="connsiteY19" fmla="*/ 164690 h 296442"/>
              <a:gd name="connsiteX20" fmla="*/ 152554 w 318977"/>
              <a:gd name="connsiteY20" fmla="*/ 289507 h 296442"/>
              <a:gd name="connsiteX21" fmla="*/ 159489 w 318977"/>
              <a:gd name="connsiteY21" fmla="*/ 296442 h 296442"/>
              <a:gd name="connsiteX22" fmla="*/ 166423 w 318977"/>
              <a:gd name="connsiteY22" fmla="*/ 289507 h 296442"/>
              <a:gd name="connsiteX23" fmla="*/ 287773 w 318977"/>
              <a:gd name="connsiteY23" fmla="*/ 164690 h 296442"/>
              <a:gd name="connsiteX24" fmla="*/ 292974 w 318977"/>
              <a:gd name="connsiteY24" fmla="*/ 159489 h 296442"/>
              <a:gd name="connsiteX25" fmla="*/ 292974 w 318977"/>
              <a:gd name="connsiteY25" fmla="*/ 27737 h 296442"/>
              <a:gd name="connsiteX26" fmla="*/ 225365 w 318977"/>
              <a:gd name="connsiteY26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56022 w 318977"/>
              <a:gd name="connsiteY3" fmla="*/ 65876 h 296442"/>
              <a:gd name="connsiteX4" fmla="*/ 171623 w 318977"/>
              <a:gd name="connsiteY4" fmla="*/ 48540 h 296442"/>
              <a:gd name="connsiteX5" fmla="*/ 175091 w 318977"/>
              <a:gd name="connsiteY5" fmla="*/ 43339 h 296442"/>
              <a:gd name="connsiteX6" fmla="*/ 156022 w 318977"/>
              <a:gd name="connsiteY6" fmla="*/ 263503 h 296442"/>
              <a:gd name="connsiteX7" fmla="*/ 45072 w 318977"/>
              <a:gd name="connsiteY7" fmla="*/ 149088 h 296442"/>
              <a:gd name="connsiteX8" fmla="*/ 39872 w 318977"/>
              <a:gd name="connsiteY8" fmla="*/ 143887 h 296442"/>
              <a:gd name="connsiteX9" fmla="*/ 39872 w 318977"/>
              <a:gd name="connsiteY9" fmla="*/ 43339 h 296442"/>
              <a:gd name="connsiteX10" fmla="*/ 88412 w 318977"/>
              <a:gd name="connsiteY10" fmla="*/ 22536 h 296442"/>
              <a:gd name="connsiteX11" fmla="*/ 225365 w 318977"/>
              <a:gd name="connsiteY11" fmla="*/ 0 h 296442"/>
              <a:gd name="connsiteX12" fmla="*/ 161222 w 318977"/>
              <a:gd name="connsiteY12" fmla="*/ 27737 h 296442"/>
              <a:gd name="connsiteX13" fmla="*/ 157755 w 318977"/>
              <a:gd name="connsiteY13" fmla="*/ 32938 h 296442"/>
              <a:gd name="connsiteX14" fmla="*/ 154288 w 318977"/>
              <a:gd name="connsiteY14" fmla="*/ 27737 h 296442"/>
              <a:gd name="connsiteX15" fmla="*/ 90146 w 318977"/>
              <a:gd name="connsiteY15" fmla="*/ 0 h 296442"/>
              <a:gd name="connsiteX16" fmla="*/ 26004 w 318977"/>
              <a:gd name="connsiteY16" fmla="*/ 27737 h 296442"/>
              <a:gd name="connsiteX17" fmla="*/ 26004 w 318977"/>
              <a:gd name="connsiteY17" fmla="*/ 159489 h 296442"/>
              <a:gd name="connsiteX18" fmla="*/ 31204 w 318977"/>
              <a:gd name="connsiteY18" fmla="*/ 164690 h 296442"/>
              <a:gd name="connsiteX19" fmla="*/ 152554 w 318977"/>
              <a:gd name="connsiteY19" fmla="*/ 289507 h 296442"/>
              <a:gd name="connsiteX20" fmla="*/ 159489 w 318977"/>
              <a:gd name="connsiteY20" fmla="*/ 296442 h 296442"/>
              <a:gd name="connsiteX21" fmla="*/ 166423 w 318977"/>
              <a:gd name="connsiteY21" fmla="*/ 289507 h 296442"/>
              <a:gd name="connsiteX22" fmla="*/ 287773 w 318977"/>
              <a:gd name="connsiteY22" fmla="*/ 164690 h 296442"/>
              <a:gd name="connsiteX23" fmla="*/ 292974 w 318977"/>
              <a:gd name="connsiteY23" fmla="*/ 159489 h 296442"/>
              <a:gd name="connsiteX24" fmla="*/ 292974 w 318977"/>
              <a:gd name="connsiteY24" fmla="*/ 27737 h 296442"/>
              <a:gd name="connsiteX25" fmla="*/ 225365 w 318977"/>
              <a:gd name="connsiteY25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56022 w 318977"/>
              <a:gd name="connsiteY3" fmla="*/ 65876 h 296442"/>
              <a:gd name="connsiteX4" fmla="*/ 171623 w 318977"/>
              <a:gd name="connsiteY4" fmla="*/ 48540 h 296442"/>
              <a:gd name="connsiteX5" fmla="*/ 156022 w 318977"/>
              <a:gd name="connsiteY5" fmla="*/ 263503 h 296442"/>
              <a:gd name="connsiteX6" fmla="*/ 45072 w 318977"/>
              <a:gd name="connsiteY6" fmla="*/ 149088 h 296442"/>
              <a:gd name="connsiteX7" fmla="*/ 39872 w 318977"/>
              <a:gd name="connsiteY7" fmla="*/ 143887 h 296442"/>
              <a:gd name="connsiteX8" fmla="*/ 39872 w 318977"/>
              <a:gd name="connsiteY8" fmla="*/ 43339 h 296442"/>
              <a:gd name="connsiteX9" fmla="*/ 88412 w 318977"/>
              <a:gd name="connsiteY9" fmla="*/ 22536 h 296442"/>
              <a:gd name="connsiteX10" fmla="*/ 225365 w 318977"/>
              <a:gd name="connsiteY10" fmla="*/ 0 h 296442"/>
              <a:gd name="connsiteX11" fmla="*/ 161222 w 318977"/>
              <a:gd name="connsiteY11" fmla="*/ 27737 h 296442"/>
              <a:gd name="connsiteX12" fmla="*/ 157755 w 318977"/>
              <a:gd name="connsiteY12" fmla="*/ 32938 h 296442"/>
              <a:gd name="connsiteX13" fmla="*/ 154288 w 318977"/>
              <a:gd name="connsiteY13" fmla="*/ 27737 h 296442"/>
              <a:gd name="connsiteX14" fmla="*/ 90146 w 318977"/>
              <a:gd name="connsiteY14" fmla="*/ 0 h 296442"/>
              <a:gd name="connsiteX15" fmla="*/ 26004 w 318977"/>
              <a:gd name="connsiteY15" fmla="*/ 27737 h 296442"/>
              <a:gd name="connsiteX16" fmla="*/ 26004 w 318977"/>
              <a:gd name="connsiteY16" fmla="*/ 159489 h 296442"/>
              <a:gd name="connsiteX17" fmla="*/ 31204 w 318977"/>
              <a:gd name="connsiteY17" fmla="*/ 164690 h 296442"/>
              <a:gd name="connsiteX18" fmla="*/ 152554 w 318977"/>
              <a:gd name="connsiteY18" fmla="*/ 289507 h 296442"/>
              <a:gd name="connsiteX19" fmla="*/ 159489 w 318977"/>
              <a:gd name="connsiteY19" fmla="*/ 296442 h 296442"/>
              <a:gd name="connsiteX20" fmla="*/ 166423 w 318977"/>
              <a:gd name="connsiteY20" fmla="*/ 289507 h 296442"/>
              <a:gd name="connsiteX21" fmla="*/ 287773 w 318977"/>
              <a:gd name="connsiteY21" fmla="*/ 164690 h 296442"/>
              <a:gd name="connsiteX22" fmla="*/ 292974 w 318977"/>
              <a:gd name="connsiteY22" fmla="*/ 159489 h 296442"/>
              <a:gd name="connsiteX23" fmla="*/ 292974 w 318977"/>
              <a:gd name="connsiteY23" fmla="*/ 27737 h 296442"/>
              <a:gd name="connsiteX24" fmla="*/ 225365 w 318977"/>
              <a:gd name="connsiteY24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56022 w 318977"/>
              <a:gd name="connsiteY3" fmla="*/ 65876 h 296442"/>
              <a:gd name="connsiteX4" fmla="*/ 171623 w 318977"/>
              <a:gd name="connsiteY4" fmla="*/ 48540 h 296442"/>
              <a:gd name="connsiteX5" fmla="*/ 156022 w 318977"/>
              <a:gd name="connsiteY5" fmla="*/ 263503 h 296442"/>
              <a:gd name="connsiteX6" fmla="*/ 45072 w 318977"/>
              <a:gd name="connsiteY6" fmla="*/ 149088 h 296442"/>
              <a:gd name="connsiteX7" fmla="*/ 39872 w 318977"/>
              <a:gd name="connsiteY7" fmla="*/ 43339 h 296442"/>
              <a:gd name="connsiteX8" fmla="*/ 88412 w 318977"/>
              <a:gd name="connsiteY8" fmla="*/ 22536 h 296442"/>
              <a:gd name="connsiteX9" fmla="*/ 225365 w 318977"/>
              <a:gd name="connsiteY9" fmla="*/ 0 h 296442"/>
              <a:gd name="connsiteX10" fmla="*/ 161222 w 318977"/>
              <a:gd name="connsiteY10" fmla="*/ 27737 h 296442"/>
              <a:gd name="connsiteX11" fmla="*/ 157755 w 318977"/>
              <a:gd name="connsiteY11" fmla="*/ 32938 h 296442"/>
              <a:gd name="connsiteX12" fmla="*/ 154288 w 318977"/>
              <a:gd name="connsiteY12" fmla="*/ 27737 h 296442"/>
              <a:gd name="connsiteX13" fmla="*/ 90146 w 318977"/>
              <a:gd name="connsiteY13" fmla="*/ 0 h 296442"/>
              <a:gd name="connsiteX14" fmla="*/ 26004 w 318977"/>
              <a:gd name="connsiteY14" fmla="*/ 27737 h 296442"/>
              <a:gd name="connsiteX15" fmla="*/ 26004 w 318977"/>
              <a:gd name="connsiteY15" fmla="*/ 159489 h 296442"/>
              <a:gd name="connsiteX16" fmla="*/ 31204 w 318977"/>
              <a:gd name="connsiteY16" fmla="*/ 164690 h 296442"/>
              <a:gd name="connsiteX17" fmla="*/ 152554 w 318977"/>
              <a:gd name="connsiteY17" fmla="*/ 289507 h 296442"/>
              <a:gd name="connsiteX18" fmla="*/ 159489 w 318977"/>
              <a:gd name="connsiteY18" fmla="*/ 296442 h 296442"/>
              <a:gd name="connsiteX19" fmla="*/ 166423 w 318977"/>
              <a:gd name="connsiteY19" fmla="*/ 289507 h 296442"/>
              <a:gd name="connsiteX20" fmla="*/ 287773 w 318977"/>
              <a:gd name="connsiteY20" fmla="*/ 164690 h 296442"/>
              <a:gd name="connsiteX21" fmla="*/ 292974 w 318977"/>
              <a:gd name="connsiteY21" fmla="*/ 159489 h 296442"/>
              <a:gd name="connsiteX22" fmla="*/ 292974 w 318977"/>
              <a:gd name="connsiteY22" fmla="*/ 27737 h 296442"/>
              <a:gd name="connsiteX23" fmla="*/ 225365 w 318977"/>
              <a:gd name="connsiteY23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56022 w 318977"/>
              <a:gd name="connsiteY3" fmla="*/ 65876 h 296442"/>
              <a:gd name="connsiteX4" fmla="*/ 171623 w 318977"/>
              <a:gd name="connsiteY4" fmla="*/ 48540 h 296442"/>
              <a:gd name="connsiteX5" fmla="*/ 156022 w 318977"/>
              <a:gd name="connsiteY5" fmla="*/ 263503 h 296442"/>
              <a:gd name="connsiteX6" fmla="*/ 39872 w 318977"/>
              <a:gd name="connsiteY6" fmla="*/ 43339 h 296442"/>
              <a:gd name="connsiteX7" fmla="*/ 88412 w 318977"/>
              <a:gd name="connsiteY7" fmla="*/ 22536 h 296442"/>
              <a:gd name="connsiteX8" fmla="*/ 225365 w 318977"/>
              <a:gd name="connsiteY8" fmla="*/ 0 h 296442"/>
              <a:gd name="connsiteX9" fmla="*/ 161222 w 318977"/>
              <a:gd name="connsiteY9" fmla="*/ 27737 h 296442"/>
              <a:gd name="connsiteX10" fmla="*/ 157755 w 318977"/>
              <a:gd name="connsiteY10" fmla="*/ 32938 h 296442"/>
              <a:gd name="connsiteX11" fmla="*/ 154288 w 318977"/>
              <a:gd name="connsiteY11" fmla="*/ 27737 h 296442"/>
              <a:gd name="connsiteX12" fmla="*/ 90146 w 318977"/>
              <a:gd name="connsiteY12" fmla="*/ 0 h 296442"/>
              <a:gd name="connsiteX13" fmla="*/ 26004 w 318977"/>
              <a:gd name="connsiteY13" fmla="*/ 27737 h 296442"/>
              <a:gd name="connsiteX14" fmla="*/ 26004 w 318977"/>
              <a:gd name="connsiteY14" fmla="*/ 159489 h 296442"/>
              <a:gd name="connsiteX15" fmla="*/ 31204 w 318977"/>
              <a:gd name="connsiteY15" fmla="*/ 164690 h 296442"/>
              <a:gd name="connsiteX16" fmla="*/ 152554 w 318977"/>
              <a:gd name="connsiteY16" fmla="*/ 289507 h 296442"/>
              <a:gd name="connsiteX17" fmla="*/ 159489 w 318977"/>
              <a:gd name="connsiteY17" fmla="*/ 296442 h 296442"/>
              <a:gd name="connsiteX18" fmla="*/ 166423 w 318977"/>
              <a:gd name="connsiteY18" fmla="*/ 289507 h 296442"/>
              <a:gd name="connsiteX19" fmla="*/ 287773 w 318977"/>
              <a:gd name="connsiteY19" fmla="*/ 164690 h 296442"/>
              <a:gd name="connsiteX20" fmla="*/ 292974 w 318977"/>
              <a:gd name="connsiteY20" fmla="*/ 159489 h 296442"/>
              <a:gd name="connsiteX21" fmla="*/ 292974 w 318977"/>
              <a:gd name="connsiteY21" fmla="*/ 27737 h 296442"/>
              <a:gd name="connsiteX22" fmla="*/ 225365 w 318977"/>
              <a:gd name="connsiteY22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56022 w 318977"/>
              <a:gd name="connsiteY3" fmla="*/ 65876 h 296442"/>
              <a:gd name="connsiteX4" fmla="*/ 171623 w 318977"/>
              <a:gd name="connsiteY4" fmla="*/ 48540 h 296442"/>
              <a:gd name="connsiteX5" fmla="*/ 39872 w 318977"/>
              <a:gd name="connsiteY5" fmla="*/ 43339 h 296442"/>
              <a:gd name="connsiteX6" fmla="*/ 88412 w 318977"/>
              <a:gd name="connsiteY6" fmla="*/ 22536 h 296442"/>
              <a:gd name="connsiteX7" fmla="*/ 225365 w 318977"/>
              <a:gd name="connsiteY7" fmla="*/ 0 h 296442"/>
              <a:gd name="connsiteX8" fmla="*/ 161222 w 318977"/>
              <a:gd name="connsiteY8" fmla="*/ 27737 h 296442"/>
              <a:gd name="connsiteX9" fmla="*/ 157755 w 318977"/>
              <a:gd name="connsiteY9" fmla="*/ 32938 h 296442"/>
              <a:gd name="connsiteX10" fmla="*/ 154288 w 318977"/>
              <a:gd name="connsiteY10" fmla="*/ 27737 h 296442"/>
              <a:gd name="connsiteX11" fmla="*/ 90146 w 318977"/>
              <a:gd name="connsiteY11" fmla="*/ 0 h 296442"/>
              <a:gd name="connsiteX12" fmla="*/ 26004 w 318977"/>
              <a:gd name="connsiteY12" fmla="*/ 27737 h 296442"/>
              <a:gd name="connsiteX13" fmla="*/ 26004 w 318977"/>
              <a:gd name="connsiteY13" fmla="*/ 159489 h 296442"/>
              <a:gd name="connsiteX14" fmla="*/ 31204 w 318977"/>
              <a:gd name="connsiteY14" fmla="*/ 164690 h 296442"/>
              <a:gd name="connsiteX15" fmla="*/ 152554 w 318977"/>
              <a:gd name="connsiteY15" fmla="*/ 289507 h 296442"/>
              <a:gd name="connsiteX16" fmla="*/ 159489 w 318977"/>
              <a:gd name="connsiteY16" fmla="*/ 296442 h 296442"/>
              <a:gd name="connsiteX17" fmla="*/ 166423 w 318977"/>
              <a:gd name="connsiteY17" fmla="*/ 289507 h 296442"/>
              <a:gd name="connsiteX18" fmla="*/ 287773 w 318977"/>
              <a:gd name="connsiteY18" fmla="*/ 164690 h 296442"/>
              <a:gd name="connsiteX19" fmla="*/ 292974 w 318977"/>
              <a:gd name="connsiteY19" fmla="*/ 159489 h 296442"/>
              <a:gd name="connsiteX20" fmla="*/ 292974 w 318977"/>
              <a:gd name="connsiteY20" fmla="*/ 27737 h 296442"/>
              <a:gd name="connsiteX21" fmla="*/ 225365 w 318977"/>
              <a:gd name="connsiteY21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56022 w 318977"/>
              <a:gd name="connsiteY3" fmla="*/ 65876 h 296442"/>
              <a:gd name="connsiteX4" fmla="*/ 171623 w 318977"/>
              <a:gd name="connsiteY4" fmla="*/ 48540 h 296442"/>
              <a:gd name="connsiteX5" fmla="*/ 88412 w 318977"/>
              <a:gd name="connsiteY5" fmla="*/ 22536 h 296442"/>
              <a:gd name="connsiteX6" fmla="*/ 225365 w 318977"/>
              <a:gd name="connsiteY6" fmla="*/ 0 h 296442"/>
              <a:gd name="connsiteX7" fmla="*/ 161222 w 318977"/>
              <a:gd name="connsiteY7" fmla="*/ 27737 h 296442"/>
              <a:gd name="connsiteX8" fmla="*/ 157755 w 318977"/>
              <a:gd name="connsiteY8" fmla="*/ 32938 h 296442"/>
              <a:gd name="connsiteX9" fmla="*/ 154288 w 318977"/>
              <a:gd name="connsiteY9" fmla="*/ 27737 h 296442"/>
              <a:gd name="connsiteX10" fmla="*/ 90146 w 318977"/>
              <a:gd name="connsiteY10" fmla="*/ 0 h 296442"/>
              <a:gd name="connsiteX11" fmla="*/ 26004 w 318977"/>
              <a:gd name="connsiteY11" fmla="*/ 27737 h 296442"/>
              <a:gd name="connsiteX12" fmla="*/ 26004 w 318977"/>
              <a:gd name="connsiteY12" fmla="*/ 159489 h 296442"/>
              <a:gd name="connsiteX13" fmla="*/ 31204 w 318977"/>
              <a:gd name="connsiteY13" fmla="*/ 164690 h 296442"/>
              <a:gd name="connsiteX14" fmla="*/ 152554 w 318977"/>
              <a:gd name="connsiteY14" fmla="*/ 289507 h 296442"/>
              <a:gd name="connsiteX15" fmla="*/ 159489 w 318977"/>
              <a:gd name="connsiteY15" fmla="*/ 296442 h 296442"/>
              <a:gd name="connsiteX16" fmla="*/ 166423 w 318977"/>
              <a:gd name="connsiteY16" fmla="*/ 289507 h 296442"/>
              <a:gd name="connsiteX17" fmla="*/ 287773 w 318977"/>
              <a:gd name="connsiteY17" fmla="*/ 164690 h 296442"/>
              <a:gd name="connsiteX18" fmla="*/ 292974 w 318977"/>
              <a:gd name="connsiteY18" fmla="*/ 159489 h 296442"/>
              <a:gd name="connsiteX19" fmla="*/ 292974 w 318977"/>
              <a:gd name="connsiteY19" fmla="*/ 27737 h 296442"/>
              <a:gd name="connsiteX20" fmla="*/ 225365 w 318977"/>
              <a:gd name="connsiteY20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71623 w 318977"/>
              <a:gd name="connsiteY3" fmla="*/ 48540 h 296442"/>
              <a:gd name="connsiteX4" fmla="*/ 88412 w 318977"/>
              <a:gd name="connsiteY4" fmla="*/ 22536 h 296442"/>
              <a:gd name="connsiteX5" fmla="*/ 225365 w 318977"/>
              <a:gd name="connsiteY5" fmla="*/ 0 h 296442"/>
              <a:gd name="connsiteX6" fmla="*/ 161222 w 318977"/>
              <a:gd name="connsiteY6" fmla="*/ 27737 h 296442"/>
              <a:gd name="connsiteX7" fmla="*/ 157755 w 318977"/>
              <a:gd name="connsiteY7" fmla="*/ 32938 h 296442"/>
              <a:gd name="connsiteX8" fmla="*/ 154288 w 318977"/>
              <a:gd name="connsiteY8" fmla="*/ 27737 h 296442"/>
              <a:gd name="connsiteX9" fmla="*/ 90146 w 318977"/>
              <a:gd name="connsiteY9" fmla="*/ 0 h 296442"/>
              <a:gd name="connsiteX10" fmla="*/ 26004 w 318977"/>
              <a:gd name="connsiteY10" fmla="*/ 27737 h 296442"/>
              <a:gd name="connsiteX11" fmla="*/ 26004 w 318977"/>
              <a:gd name="connsiteY11" fmla="*/ 159489 h 296442"/>
              <a:gd name="connsiteX12" fmla="*/ 31204 w 318977"/>
              <a:gd name="connsiteY12" fmla="*/ 164690 h 296442"/>
              <a:gd name="connsiteX13" fmla="*/ 152554 w 318977"/>
              <a:gd name="connsiteY13" fmla="*/ 289507 h 296442"/>
              <a:gd name="connsiteX14" fmla="*/ 159489 w 318977"/>
              <a:gd name="connsiteY14" fmla="*/ 296442 h 296442"/>
              <a:gd name="connsiteX15" fmla="*/ 166423 w 318977"/>
              <a:gd name="connsiteY15" fmla="*/ 289507 h 296442"/>
              <a:gd name="connsiteX16" fmla="*/ 287773 w 318977"/>
              <a:gd name="connsiteY16" fmla="*/ 164690 h 296442"/>
              <a:gd name="connsiteX17" fmla="*/ 292974 w 318977"/>
              <a:gd name="connsiteY17" fmla="*/ 159489 h 296442"/>
              <a:gd name="connsiteX18" fmla="*/ 292974 w 318977"/>
              <a:gd name="connsiteY18" fmla="*/ 27737 h 296442"/>
              <a:gd name="connsiteX19" fmla="*/ 225365 w 318977"/>
              <a:gd name="connsiteY19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40419 w 318977"/>
              <a:gd name="connsiteY2" fmla="*/ 48540 h 296442"/>
              <a:gd name="connsiteX3" fmla="*/ 171623 w 318977"/>
              <a:gd name="connsiteY3" fmla="*/ 48540 h 296442"/>
              <a:gd name="connsiteX4" fmla="*/ 88412 w 318977"/>
              <a:gd name="connsiteY4" fmla="*/ 22536 h 296442"/>
              <a:gd name="connsiteX5" fmla="*/ 225365 w 318977"/>
              <a:gd name="connsiteY5" fmla="*/ 0 h 296442"/>
              <a:gd name="connsiteX6" fmla="*/ 161222 w 318977"/>
              <a:gd name="connsiteY6" fmla="*/ 27737 h 296442"/>
              <a:gd name="connsiteX7" fmla="*/ 154288 w 318977"/>
              <a:gd name="connsiteY7" fmla="*/ 27737 h 296442"/>
              <a:gd name="connsiteX8" fmla="*/ 90146 w 318977"/>
              <a:gd name="connsiteY8" fmla="*/ 0 h 296442"/>
              <a:gd name="connsiteX9" fmla="*/ 26004 w 318977"/>
              <a:gd name="connsiteY9" fmla="*/ 27737 h 296442"/>
              <a:gd name="connsiteX10" fmla="*/ 26004 w 318977"/>
              <a:gd name="connsiteY10" fmla="*/ 159489 h 296442"/>
              <a:gd name="connsiteX11" fmla="*/ 31204 w 318977"/>
              <a:gd name="connsiteY11" fmla="*/ 164690 h 296442"/>
              <a:gd name="connsiteX12" fmla="*/ 152554 w 318977"/>
              <a:gd name="connsiteY12" fmla="*/ 289507 h 296442"/>
              <a:gd name="connsiteX13" fmla="*/ 159489 w 318977"/>
              <a:gd name="connsiteY13" fmla="*/ 296442 h 296442"/>
              <a:gd name="connsiteX14" fmla="*/ 166423 w 318977"/>
              <a:gd name="connsiteY14" fmla="*/ 289507 h 296442"/>
              <a:gd name="connsiteX15" fmla="*/ 287773 w 318977"/>
              <a:gd name="connsiteY15" fmla="*/ 164690 h 296442"/>
              <a:gd name="connsiteX16" fmla="*/ 292974 w 318977"/>
              <a:gd name="connsiteY16" fmla="*/ 159489 h 296442"/>
              <a:gd name="connsiteX17" fmla="*/ 292974 w 318977"/>
              <a:gd name="connsiteY17" fmla="*/ 27737 h 296442"/>
              <a:gd name="connsiteX18" fmla="*/ 225365 w 318977"/>
              <a:gd name="connsiteY18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71623 w 318977"/>
              <a:gd name="connsiteY2" fmla="*/ 48540 h 296442"/>
              <a:gd name="connsiteX3" fmla="*/ 88412 w 318977"/>
              <a:gd name="connsiteY3" fmla="*/ 22536 h 296442"/>
              <a:gd name="connsiteX4" fmla="*/ 225365 w 318977"/>
              <a:gd name="connsiteY4" fmla="*/ 0 h 296442"/>
              <a:gd name="connsiteX5" fmla="*/ 161222 w 318977"/>
              <a:gd name="connsiteY5" fmla="*/ 27737 h 296442"/>
              <a:gd name="connsiteX6" fmla="*/ 154288 w 318977"/>
              <a:gd name="connsiteY6" fmla="*/ 27737 h 296442"/>
              <a:gd name="connsiteX7" fmla="*/ 90146 w 318977"/>
              <a:gd name="connsiteY7" fmla="*/ 0 h 296442"/>
              <a:gd name="connsiteX8" fmla="*/ 26004 w 318977"/>
              <a:gd name="connsiteY8" fmla="*/ 27737 h 296442"/>
              <a:gd name="connsiteX9" fmla="*/ 26004 w 318977"/>
              <a:gd name="connsiteY9" fmla="*/ 159489 h 296442"/>
              <a:gd name="connsiteX10" fmla="*/ 31204 w 318977"/>
              <a:gd name="connsiteY10" fmla="*/ 164690 h 296442"/>
              <a:gd name="connsiteX11" fmla="*/ 152554 w 318977"/>
              <a:gd name="connsiteY11" fmla="*/ 289507 h 296442"/>
              <a:gd name="connsiteX12" fmla="*/ 159489 w 318977"/>
              <a:gd name="connsiteY12" fmla="*/ 296442 h 296442"/>
              <a:gd name="connsiteX13" fmla="*/ 166423 w 318977"/>
              <a:gd name="connsiteY13" fmla="*/ 289507 h 296442"/>
              <a:gd name="connsiteX14" fmla="*/ 287773 w 318977"/>
              <a:gd name="connsiteY14" fmla="*/ 164690 h 296442"/>
              <a:gd name="connsiteX15" fmla="*/ 292974 w 318977"/>
              <a:gd name="connsiteY15" fmla="*/ 159489 h 296442"/>
              <a:gd name="connsiteX16" fmla="*/ 292974 w 318977"/>
              <a:gd name="connsiteY16" fmla="*/ 27737 h 296442"/>
              <a:gd name="connsiteX17" fmla="*/ 225365 w 318977"/>
              <a:gd name="connsiteY17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171623 w 318977"/>
              <a:gd name="connsiteY2" fmla="*/ 48540 h 296442"/>
              <a:gd name="connsiteX3" fmla="*/ 225365 w 318977"/>
              <a:gd name="connsiteY3" fmla="*/ 0 h 296442"/>
              <a:gd name="connsiteX4" fmla="*/ 161222 w 318977"/>
              <a:gd name="connsiteY4" fmla="*/ 27737 h 296442"/>
              <a:gd name="connsiteX5" fmla="*/ 154288 w 318977"/>
              <a:gd name="connsiteY5" fmla="*/ 27737 h 296442"/>
              <a:gd name="connsiteX6" fmla="*/ 90146 w 318977"/>
              <a:gd name="connsiteY6" fmla="*/ 0 h 296442"/>
              <a:gd name="connsiteX7" fmla="*/ 26004 w 318977"/>
              <a:gd name="connsiteY7" fmla="*/ 27737 h 296442"/>
              <a:gd name="connsiteX8" fmla="*/ 26004 w 318977"/>
              <a:gd name="connsiteY8" fmla="*/ 159489 h 296442"/>
              <a:gd name="connsiteX9" fmla="*/ 31204 w 318977"/>
              <a:gd name="connsiteY9" fmla="*/ 164690 h 296442"/>
              <a:gd name="connsiteX10" fmla="*/ 152554 w 318977"/>
              <a:gd name="connsiteY10" fmla="*/ 289507 h 296442"/>
              <a:gd name="connsiteX11" fmla="*/ 159489 w 318977"/>
              <a:gd name="connsiteY11" fmla="*/ 296442 h 296442"/>
              <a:gd name="connsiteX12" fmla="*/ 166423 w 318977"/>
              <a:gd name="connsiteY12" fmla="*/ 289507 h 296442"/>
              <a:gd name="connsiteX13" fmla="*/ 287773 w 318977"/>
              <a:gd name="connsiteY13" fmla="*/ 164690 h 296442"/>
              <a:gd name="connsiteX14" fmla="*/ 292974 w 318977"/>
              <a:gd name="connsiteY14" fmla="*/ 159489 h 296442"/>
              <a:gd name="connsiteX15" fmla="*/ 292974 w 318977"/>
              <a:gd name="connsiteY15" fmla="*/ 27737 h 296442"/>
              <a:gd name="connsiteX16" fmla="*/ 225365 w 318977"/>
              <a:gd name="connsiteY16" fmla="*/ 0 h 296442"/>
              <a:gd name="connsiteX0" fmla="*/ 88412 w 318977"/>
              <a:gd name="connsiteY0" fmla="*/ 22536 h 296442"/>
              <a:gd name="connsiteX1" fmla="*/ 136952 w 318977"/>
              <a:gd name="connsiteY1" fmla="*/ 43339 h 296442"/>
              <a:gd name="connsiteX2" fmla="*/ 225365 w 318977"/>
              <a:gd name="connsiteY2" fmla="*/ 0 h 296442"/>
              <a:gd name="connsiteX3" fmla="*/ 161222 w 318977"/>
              <a:gd name="connsiteY3" fmla="*/ 27737 h 296442"/>
              <a:gd name="connsiteX4" fmla="*/ 154288 w 318977"/>
              <a:gd name="connsiteY4" fmla="*/ 27737 h 296442"/>
              <a:gd name="connsiteX5" fmla="*/ 90146 w 318977"/>
              <a:gd name="connsiteY5" fmla="*/ 0 h 296442"/>
              <a:gd name="connsiteX6" fmla="*/ 26004 w 318977"/>
              <a:gd name="connsiteY6" fmla="*/ 27737 h 296442"/>
              <a:gd name="connsiteX7" fmla="*/ 26004 w 318977"/>
              <a:gd name="connsiteY7" fmla="*/ 159489 h 296442"/>
              <a:gd name="connsiteX8" fmla="*/ 31204 w 318977"/>
              <a:gd name="connsiteY8" fmla="*/ 164690 h 296442"/>
              <a:gd name="connsiteX9" fmla="*/ 152554 w 318977"/>
              <a:gd name="connsiteY9" fmla="*/ 289507 h 296442"/>
              <a:gd name="connsiteX10" fmla="*/ 159489 w 318977"/>
              <a:gd name="connsiteY10" fmla="*/ 296442 h 296442"/>
              <a:gd name="connsiteX11" fmla="*/ 166423 w 318977"/>
              <a:gd name="connsiteY11" fmla="*/ 289507 h 296442"/>
              <a:gd name="connsiteX12" fmla="*/ 287773 w 318977"/>
              <a:gd name="connsiteY12" fmla="*/ 164690 h 296442"/>
              <a:gd name="connsiteX13" fmla="*/ 292974 w 318977"/>
              <a:gd name="connsiteY13" fmla="*/ 159489 h 296442"/>
              <a:gd name="connsiteX14" fmla="*/ 292974 w 318977"/>
              <a:gd name="connsiteY14" fmla="*/ 27737 h 296442"/>
              <a:gd name="connsiteX15" fmla="*/ 225365 w 318977"/>
              <a:gd name="connsiteY15" fmla="*/ 0 h 296442"/>
              <a:gd name="connsiteX0" fmla="*/ 225365 w 318977"/>
              <a:gd name="connsiteY0" fmla="*/ 0 h 296442"/>
              <a:gd name="connsiteX1" fmla="*/ 161222 w 318977"/>
              <a:gd name="connsiteY1" fmla="*/ 27737 h 296442"/>
              <a:gd name="connsiteX2" fmla="*/ 154288 w 318977"/>
              <a:gd name="connsiteY2" fmla="*/ 27737 h 296442"/>
              <a:gd name="connsiteX3" fmla="*/ 90146 w 318977"/>
              <a:gd name="connsiteY3" fmla="*/ 0 h 296442"/>
              <a:gd name="connsiteX4" fmla="*/ 26004 w 318977"/>
              <a:gd name="connsiteY4" fmla="*/ 27737 h 296442"/>
              <a:gd name="connsiteX5" fmla="*/ 26004 w 318977"/>
              <a:gd name="connsiteY5" fmla="*/ 159489 h 296442"/>
              <a:gd name="connsiteX6" fmla="*/ 31204 w 318977"/>
              <a:gd name="connsiteY6" fmla="*/ 164690 h 296442"/>
              <a:gd name="connsiteX7" fmla="*/ 152554 w 318977"/>
              <a:gd name="connsiteY7" fmla="*/ 289507 h 296442"/>
              <a:gd name="connsiteX8" fmla="*/ 159489 w 318977"/>
              <a:gd name="connsiteY8" fmla="*/ 296442 h 296442"/>
              <a:gd name="connsiteX9" fmla="*/ 166423 w 318977"/>
              <a:gd name="connsiteY9" fmla="*/ 289507 h 296442"/>
              <a:gd name="connsiteX10" fmla="*/ 287773 w 318977"/>
              <a:gd name="connsiteY10" fmla="*/ 164690 h 296442"/>
              <a:gd name="connsiteX11" fmla="*/ 292974 w 318977"/>
              <a:gd name="connsiteY11" fmla="*/ 159489 h 296442"/>
              <a:gd name="connsiteX12" fmla="*/ 292974 w 318977"/>
              <a:gd name="connsiteY12" fmla="*/ 27737 h 296442"/>
              <a:gd name="connsiteX13" fmla="*/ 225365 w 318977"/>
              <a:gd name="connsiteY13" fmla="*/ 0 h 29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977" h="296442">
                <a:moveTo>
                  <a:pt x="225365" y="0"/>
                </a:moveTo>
                <a:cubicBezTo>
                  <a:pt x="202829" y="0"/>
                  <a:pt x="178558" y="8668"/>
                  <a:pt x="161222" y="27737"/>
                </a:cubicBezTo>
                <a:lnTo>
                  <a:pt x="154288" y="27737"/>
                </a:lnTo>
                <a:cubicBezTo>
                  <a:pt x="136952" y="8668"/>
                  <a:pt x="112682" y="0"/>
                  <a:pt x="90146" y="0"/>
                </a:cubicBezTo>
                <a:cubicBezTo>
                  <a:pt x="67609" y="0"/>
                  <a:pt x="43339" y="8668"/>
                  <a:pt x="26004" y="27737"/>
                </a:cubicBezTo>
                <a:cubicBezTo>
                  <a:pt x="-8668" y="64142"/>
                  <a:pt x="-8668" y="123084"/>
                  <a:pt x="26004" y="159489"/>
                </a:cubicBezTo>
                <a:lnTo>
                  <a:pt x="31204" y="164690"/>
                </a:lnTo>
                <a:lnTo>
                  <a:pt x="152554" y="289507"/>
                </a:lnTo>
                <a:lnTo>
                  <a:pt x="159489" y="296442"/>
                </a:lnTo>
                <a:cubicBezTo>
                  <a:pt x="161222" y="294708"/>
                  <a:pt x="164690" y="292974"/>
                  <a:pt x="166423" y="289507"/>
                </a:cubicBezTo>
                <a:lnTo>
                  <a:pt x="287773" y="164690"/>
                </a:lnTo>
                <a:lnTo>
                  <a:pt x="292974" y="159489"/>
                </a:lnTo>
                <a:cubicBezTo>
                  <a:pt x="327645" y="123084"/>
                  <a:pt x="327645" y="64142"/>
                  <a:pt x="292974" y="27737"/>
                </a:cubicBezTo>
                <a:cubicBezTo>
                  <a:pt x="272172" y="10401"/>
                  <a:pt x="249634" y="0"/>
                  <a:pt x="225365" y="0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BE94F8D-53B0-419B-A6CB-671106822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91"/>
          <a:stretch/>
        </p:blipFill>
        <p:spPr bwMode="auto">
          <a:xfrm>
            <a:off x="1" y="0"/>
            <a:ext cx="9143999" cy="514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6E8563-CEC6-4B44-9D48-C7E28717473E}"/>
              </a:ext>
            </a:extLst>
          </p:cNvPr>
          <p:cNvSpPr/>
          <p:nvPr/>
        </p:nvSpPr>
        <p:spPr>
          <a:xfrm>
            <a:off x="0" y="0"/>
            <a:ext cx="9157648" cy="5143500"/>
          </a:xfrm>
          <a:prstGeom prst="rect">
            <a:avLst/>
          </a:prstGeom>
          <a:solidFill>
            <a:srgbClr val="00A3AD">
              <a:alpha val="6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0" cap="none" spc="0" normalizeH="0" baseline="0" noProof="0" dirty="0" err="1">
              <a:ln>
                <a:noFill/>
              </a:ln>
              <a:solidFill>
                <a:srgbClr val="FFCC08"/>
              </a:solidFill>
              <a:effectLst/>
              <a:uLnTx/>
              <a:uFillTx/>
              <a:latin typeface="MarkO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53812" y="1133952"/>
            <a:ext cx="3153356" cy="3153356"/>
            <a:chOff x="4635863" y="1058853"/>
            <a:chExt cx="3153356" cy="3153356"/>
          </a:xfrm>
        </p:grpSpPr>
        <p:sp>
          <p:nvSpPr>
            <p:cNvPr id="3" name="Oval 2"/>
            <p:cNvSpPr/>
            <p:nvPr/>
          </p:nvSpPr>
          <p:spPr>
            <a:xfrm>
              <a:off x="4635863" y="1058853"/>
              <a:ext cx="3153356" cy="31533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7E473A-6AE9-411A-800E-EAC51D5360E9}"/>
                </a:ext>
              </a:extLst>
            </p:cNvPr>
            <p:cNvSpPr/>
            <p:nvPr/>
          </p:nvSpPr>
          <p:spPr>
            <a:xfrm>
              <a:off x="5301423" y="1577167"/>
              <a:ext cx="2169641" cy="229755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300"/>
                </a:spcAft>
                <a:defRPr/>
              </a:pPr>
              <a:r>
                <a:rPr lang="en-AU" sz="1400" b="1" kern="0" dirty="0">
                  <a:solidFill>
                    <a:schemeClr val="accent3"/>
                  </a:solidFill>
                  <a:latin typeface="+mj-lt"/>
                </a:rPr>
                <a:t>UK: Future Telecoms Infrastructure</a:t>
              </a:r>
              <a:r>
                <a:rPr lang="en-AU" sz="1400" b="1" kern="0" baseline="30000" dirty="0">
                  <a:solidFill>
                    <a:schemeClr val="accent3"/>
                  </a:solidFill>
                </a:rPr>
                <a:t>*</a:t>
              </a:r>
              <a:endParaRPr lang="en-AU" sz="1400" b="1" kern="0" dirty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buFont typeface="Arial" charset="0"/>
                <a:buChar char="•"/>
              </a:pPr>
              <a:r>
                <a:rPr lang="en-US" sz="1200" dirty="0">
                  <a:solidFill>
                    <a:schemeClr val="accent3"/>
                  </a:solidFill>
                </a:rPr>
                <a:t>Spectrum</a:t>
              </a:r>
            </a:p>
            <a:p>
              <a:pPr marL="171450" indent="-171450">
                <a:spcBef>
                  <a:spcPts val="600"/>
                </a:spcBef>
                <a:buFont typeface="Arial" charset="0"/>
                <a:buChar char="•"/>
              </a:pPr>
              <a:r>
                <a:rPr lang="en-US" sz="1200" dirty="0">
                  <a:solidFill>
                    <a:schemeClr val="accent3"/>
                  </a:solidFill>
                </a:rPr>
                <a:t>Mobile deployment </a:t>
              </a:r>
              <a:br>
                <a:rPr lang="en-US" sz="1200" dirty="0">
                  <a:solidFill>
                    <a:schemeClr val="accent3"/>
                  </a:solidFill>
                </a:rPr>
              </a:br>
              <a:r>
                <a:rPr lang="en-US" sz="1200" dirty="0">
                  <a:solidFill>
                    <a:schemeClr val="accent3"/>
                  </a:solidFill>
                </a:rPr>
                <a:t>– easier and cheaper</a:t>
              </a:r>
            </a:p>
            <a:p>
              <a:pPr marL="171450" indent="-171450">
                <a:spcBef>
                  <a:spcPts val="600"/>
                </a:spcBef>
                <a:buFont typeface="Arial" charset="0"/>
                <a:buChar char="•"/>
              </a:pPr>
              <a:r>
                <a:rPr lang="en-US" sz="1200" dirty="0">
                  <a:solidFill>
                    <a:schemeClr val="accent3"/>
                  </a:solidFill>
                </a:rPr>
                <a:t>Infrastructure models </a:t>
              </a:r>
              <a:br>
                <a:rPr lang="en-US" sz="1200" dirty="0">
                  <a:solidFill>
                    <a:schemeClr val="accent3"/>
                  </a:solidFill>
                </a:rPr>
              </a:br>
              <a:r>
                <a:rPr lang="en-US" sz="1200" dirty="0">
                  <a:solidFill>
                    <a:schemeClr val="accent3"/>
                  </a:solidFill>
                </a:rPr>
                <a:t>– promote competition, network densification and extension</a:t>
              </a:r>
            </a:p>
            <a:p>
              <a:pPr marL="171450" indent="-171450">
                <a:spcBef>
                  <a:spcPts val="600"/>
                </a:spcBef>
                <a:buFont typeface="Arial" charset="0"/>
                <a:buChar char="•"/>
              </a:pPr>
              <a:r>
                <a:rPr lang="en-US" sz="1200" dirty="0">
                  <a:solidFill>
                    <a:schemeClr val="accent3"/>
                  </a:solidFill>
                </a:rPr>
                <a:t>Test beds </a:t>
              </a:r>
              <a:br>
                <a:rPr lang="en-US" sz="1200" dirty="0">
                  <a:solidFill>
                    <a:schemeClr val="accent3"/>
                  </a:solidFill>
                </a:rPr>
              </a:br>
              <a:r>
                <a:rPr lang="en-US" sz="1200" dirty="0">
                  <a:solidFill>
                    <a:schemeClr val="accent3"/>
                  </a:solidFill>
                </a:rPr>
                <a:t>– stimulate demand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53E414F-C383-4669-ADA4-B703E7ECD158}"/>
              </a:ext>
            </a:extLst>
          </p:cNvPr>
          <p:cNvSpPr txBox="1"/>
          <p:nvPr/>
        </p:nvSpPr>
        <p:spPr>
          <a:xfrm>
            <a:off x="395536" y="4608146"/>
            <a:ext cx="43465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https://www.fcc.gov/5G</a:t>
            </a:r>
          </a:p>
          <a:p>
            <a:r>
              <a:rPr lang="en-GB" sz="600" dirty="0">
                <a:solidFill>
                  <a:schemeClr val="bg1"/>
                </a:solidFill>
              </a:rPr>
              <a:t>https://www.gov.uk/government/publications/future-telecoms-infrastructure-review</a:t>
            </a:r>
            <a:endParaRPr lang="en-AU" sz="600" dirty="0"/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368640" y="317376"/>
            <a:ext cx="5045822" cy="3934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500" b="0" i="0" kern="1200">
                <a:solidFill>
                  <a:schemeClr val="tx2"/>
                </a:solidFill>
                <a:latin typeface="+mj-lt"/>
                <a:ea typeface="+mj-ea"/>
                <a:cs typeface="MarkOT-Heavy"/>
              </a:defRPr>
            </a:lvl1pPr>
          </a:lstStyle>
          <a:p>
            <a:r>
              <a:rPr lang="en-GB" sz="3000" b="1" dirty="0">
                <a:solidFill>
                  <a:schemeClr val="bg1"/>
                </a:solidFill>
              </a:rPr>
              <a:t>5G Fit: the global trend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A1CFBF-BCEB-4781-BFA3-F025F5CB66B4}"/>
              </a:ext>
            </a:extLst>
          </p:cNvPr>
          <p:cNvGrpSpPr/>
          <p:nvPr/>
        </p:nvGrpSpPr>
        <p:grpSpPr>
          <a:xfrm>
            <a:off x="1270667" y="1181656"/>
            <a:ext cx="3153356" cy="3153356"/>
            <a:chOff x="930600" y="1179294"/>
            <a:chExt cx="3153356" cy="31533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0330F9-E50A-45AE-942B-DDF874AD9F2F}"/>
                </a:ext>
              </a:extLst>
            </p:cNvPr>
            <p:cNvSpPr/>
            <p:nvPr/>
          </p:nvSpPr>
          <p:spPr>
            <a:xfrm>
              <a:off x="930600" y="1179294"/>
              <a:ext cx="3153356" cy="31533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374D67-1C67-43AA-BB39-9AF8E58DA663}"/>
                </a:ext>
              </a:extLst>
            </p:cNvPr>
            <p:cNvSpPr/>
            <p:nvPr/>
          </p:nvSpPr>
          <p:spPr>
            <a:xfrm>
              <a:off x="1592937" y="2013537"/>
              <a:ext cx="2169641" cy="14788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85000"/>
                </a:lnSpc>
                <a:spcAft>
                  <a:spcPts val="300"/>
                </a:spcAft>
                <a:defRPr/>
              </a:pPr>
              <a:r>
                <a:rPr lang="en-AU" sz="1600" b="1" kern="0" dirty="0">
                  <a:solidFill>
                    <a:schemeClr val="accent3"/>
                  </a:solidFill>
                  <a:latin typeface="+mj-lt"/>
                </a:rPr>
                <a:t>US: 5G Fast</a:t>
              </a:r>
              <a:r>
                <a:rPr lang="en-AU" sz="1600" b="1" kern="0" baseline="30000" dirty="0">
                  <a:solidFill>
                    <a:schemeClr val="accent3"/>
                  </a:solidFill>
                  <a:latin typeface="+mj-lt"/>
                </a:rPr>
                <a:t>*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400" dirty="0">
                  <a:solidFill>
                    <a:schemeClr val="accent3"/>
                  </a:solidFill>
                </a:rPr>
                <a:t>Spectrum</a:t>
              </a:r>
            </a:p>
            <a:p>
              <a:pPr marL="171450" indent="-171450">
                <a:spcBef>
                  <a:spcPts val="600"/>
                </a:spcBef>
                <a:buFont typeface="Arial" charset="0"/>
                <a:buChar char="•"/>
              </a:pPr>
              <a:r>
                <a:rPr lang="en-US" sz="1400" dirty="0">
                  <a:solidFill>
                    <a:schemeClr val="accent3"/>
                  </a:solidFill>
                </a:rPr>
                <a:t>Infrastructure policy – small cells</a:t>
              </a:r>
            </a:p>
            <a:p>
              <a:pPr marL="171450" indent="-171450">
                <a:spcBef>
                  <a:spcPts val="600"/>
                </a:spcBef>
                <a:buFont typeface="Arial" charset="0"/>
                <a:buChar char="•"/>
              </a:pPr>
              <a:r>
                <a:rPr lang="en-US" sz="1400" dirty="0">
                  <a:solidFill>
                    <a:schemeClr val="accent3"/>
                  </a:solidFill>
                </a:rPr>
                <a:t>Modernise ‘outdated regulation’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4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3FBE610-A164-4397-A6A8-2C0A54F9B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7"/>
          <a:stretch/>
        </p:blipFill>
        <p:spPr bwMode="auto">
          <a:xfrm>
            <a:off x="-1" y="0"/>
            <a:ext cx="9144001" cy="51520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CDA981-602B-46AD-8BC2-6B7561922681}"/>
              </a:ext>
            </a:extLst>
          </p:cNvPr>
          <p:cNvSpPr/>
          <p:nvPr/>
        </p:nvSpPr>
        <p:spPr>
          <a:xfrm>
            <a:off x="1" y="1"/>
            <a:ext cx="9143999" cy="5143499"/>
          </a:xfrm>
          <a:prstGeom prst="rect">
            <a:avLst/>
          </a:prstGeom>
          <a:solidFill>
            <a:srgbClr val="00A3AD">
              <a:alpha val="6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O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2552" y="2649070"/>
            <a:ext cx="2440642" cy="5446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47E22-A7A7-456A-9CA6-49E34121729B}"/>
              </a:ext>
            </a:extLst>
          </p:cNvPr>
          <p:cNvSpPr txBox="1"/>
          <p:nvPr/>
        </p:nvSpPr>
        <p:spPr>
          <a:xfrm>
            <a:off x="268941" y="1815669"/>
            <a:ext cx="5150224" cy="15050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AU" sz="5400" b="1" dirty="0">
                <a:solidFill>
                  <a:schemeClr val="bg1"/>
                </a:solidFill>
                <a:latin typeface="MarkOT-Heavy"/>
              </a:rPr>
              <a:t>How do we get </a:t>
            </a:r>
            <a:br>
              <a:rPr lang="en-AU" sz="5400" b="1" dirty="0">
                <a:solidFill>
                  <a:schemeClr val="bg1"/>
                </a:solidFill>
                <a:latin typeface="MarkOT-Heavy"/>
              </a:rPr>
            </a:br>
            <a:r>
              <a:rPr lang="en-AU" sz="5400" b="1" dirty="0">
                <a:solidFill>
                  <a:schemeClr val="bg1"/>
                </a:solidFill>
                <a:latin typeface="MarkOT-Heavy"/>
              </a:rPr>
              <a:t>to 5G faster?</a:t>
            </a:r>
          </a:p>
        </p:txBody>
      </p:sp>
    </p:spTree>
    <p:extLst>
      <p:ext uri="{BB962C8B-B14F-4D97-AF65-F5344CB8AC3E}">
        <p14:creationId xmlns:p14="http://schemas.microsoft.com/office/powerpoint/2010/main" val="8146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C074DF-2655-4D94-B551-D6E84BF6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83A1C60-6D2A-41C6-895D-102F0A11F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98F76-03F8-497D-991D-49ECFE58C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EF646-3572-4469-AE60-06D9AD802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80"/>
          <a:stretch/>
        </p:blipFill>
        <p:spPr bwMode="auto">
          <a:xfrm>
            <a:off x="0" y="1429"/>
            <a:ext cx="9144000" cy="514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1ADCA5-A43D-4052-AD54-D69961F15C8B}"/>
              </a:ext>
            </a:extLst>
          </p:cNvPr>
          <p:cNvSpPr/>
          <p:nvPr/>
        </p:nvSpPr>
        <p:spPr>
          <a:xfrm>
            <a:off x="0" y="-9525"/>
            <a:ext cx="9144000" cy="5143500"/>
          </a:xfrm>
          <a:prstGeom prst="rect">
            <a:avLst/>
          </a:prstGeom>
          <a:solidFill>
            <a:srgbClr val="00A3AD">
              <a:alpha val="46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7611" y="2333064"/>
            <a:ext cx="3570195" cy="544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2BC59F-549D-4D29-BB69-86954570E00F}"/>
              </a:ext>
            </a:extLst>
          </p:cNvPr>
          <p:cNvSpPr txBox="1">
            <a:spLocks/>
          </p:cNvSpPr>
          <p:nvPr/>
        </p:nvSpPr>
        <p:spPr>
          <a:xfrm>
            <a:off x="395288" y="1546742"/>
            <a:ext cx="8342312" cy="20385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AU" sz="5400" b="1" dirty="0">
                <a:solidFill>
                  <a:schemeClr val="bg1"/>
                </a:solidFill>
              </a:rPr>
              <a:t>What opportunities are there to streamline </a:t>
            </a:r>
            <a:br>
              <a:rPr lang="en-AU" sz="5400" b="1" dirty="0">
                <a:solidFill>
                  <a:schemeClr val="bg1"/>
                </a:solidFill>
              </a:rPr>
            </a:br>
            <a:r>
              <a:rPr lang="en-AU" sz="5400" b="1" dirty="0">
                <a:solidFill>
                  <a:schemeClr val="bg1"/>
                </a:solidFill>
              </a:rPr>
              <a:t>5G deployment rules?</a:t>
            </a: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rkOT-Heavy"/>
            </a:endParaRPr>
          </a:p>
        </p:txBody>
      </p:sp>
    </p:spTree>
    <p:extLst>
      <p:ext uri="{BB962C8B-B14F-4D97-AF65-F5344CB8AC3E}">
        <p14:creationId xmlns:p14="http://schemas.microsoft.com/office/powerpoint/2010/main" val="28746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DBDF7B-3220-438F-A15E-0B5EA4DE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694488"/>
            <a:ext cx="8448794" cy="17352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3A64EA-1B45-4970-AFA5-1A62030F1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425" y="343426"/>
            <a:ext cx="4680000" cy="143334"/>
          </a:xfrm>
        </p:spPr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A90C1-BC5F-41D0-B3CF-CEA18F798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425" y="188243"/>
            <a:ext cx="4678526" cy="135744"/>
          </a:xfrm>
        </p:spPr>
        <p:txBody>
          <a:bodyPr/>
          <a:lstStyle/>
          <a:p>
            <a:endParaRPr lang="en-AU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040ECD8-7190-460F-9FAE-B01CED918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8" b="845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FA5222-6C97-4275-A21B-9B3FC4E58576}"/>
              </a:ext>
            </a:extLst>
          </p:cNvPr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A3AD">
              <a:alpha val="52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O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957" y="3009952"/>
            <a:ext cx="1024425" cy="5446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39685-6657-49E2-B297-700EE5204C9D}"/>
              </a:ext>
            </a:extLst>
          </p:cNvPr>
          <p:cNvSpPr txBox="1"/>
          <p:nvPr/>
        </p:nvSpPr>
        <p:spPr>
          <a:xfrm>
            <a:off x="325567" y="1456537"/>
            <a:ext cx="7426051" cy="2211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5400" b="1" dirty="0">
                <a:solidFill>
                  <a:schemeClr val="bg1"/>
                </a:solidFill>
                <a:latin typeface="+mj-lt"/>
                <a:ea typeface="Mark OT Heavy" charset="0"/>
                <a:cs typeface="Mark OT Heavy" charset="0"/>
              </a:rPr>
              <a:t>Optus is on track to begin rolling out </a:t>
            </a:r>
            <a:br>
              <a:rPr lang="en-US" sz="5400" b="1" dirty="0">
                <a:solidFill>
                  <a:schemeClr val="bg1"/>
                </a:solidFill>
                <a:latin typeface="+mj-lt"/>
                <a:ea typeface="Mark OT Heavy" charset="0"/>
                <a:cs typeface="Mark OT Heavy" charset="0"/>
              </a:rPr>
            </a:br>
            <a:r>
              <a:rPr lang="en-US" sz="5400" b="1" dirty="0">
                <a:solidFill>
                  <a:schemeClr val="bg1"/>
                </a:solidFill>
                <a:latin typeface="+mj-lt"/>
                <a:ea typeface="Mark OT Heavy" charset="0"/>
                <a:cs typeface="Mark OT Heavy" charset="0"/>
              </a:rPr>
              <a:t>5G in early 2019</a:t>
            </a:r>
            <a:endParaRPr kumimoji="0" lang="en-AU" sz="54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ark OT Heavy" charset="0"/>
              <a:cs typeface="Mark OT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theme/theme1.xml><?xml version="1.0" encoding="utf-8"?>
<a:theme xmlns:a="http://schemas.openxmlformats.org/drawingml/2006/main" name="Optus-Yes Brand">
  <a:themeElements>
    <a:clrScheme name="Optus Colours">
      <a:dk1>
        <a:srgbClr val="000000"/>
      </a:dk1>
      <a:lt1>
        <a:srgbClr val="FFFFFF"/>
      </a:lt1>
      <a:dk2>
        <a:srgbClr val="00A3AD"/>
      </a:dk2>
      <a:lt2>
        <a:srgbClr val="E3E9EC"/>
      </a:lt2>
      <a:accent1>
        <a:srgbClr val="00A3AD"/>
      </a:accent1>
      <a:accent2>
        <a:srgbClr val="FFCC08"/>
      </a:accent2>
      <a:accent3>
        <a:srgbClr val="006280"/>
      </a:accent3>
      <a:accent4>
        <a:srgbClr val="FF6E7E"/>
      </a:accent4>
      <a:accent5>
        <a:srgbClr val="80276C"/>
      </a:accent5>
      <a:accent6>
        <a:srgbClr val="444292"/>
      </a:accent6>
      <a:hlink>
        <a:srgbClr val="000000"/>
      </a:hlink>
      <a:folHlink>
        <a:srgbClr val="006280"/>
      </a:folHlink>
    </a:clrScheme>
    <a:fontScheme name="Optus MarkOT font">
      <a:majorFont>
        <a:latin typeface="MarkOT-Heavy"/>
        <a:ea typeface=""/>
        <a:cs typeface=""/>
      </a:majorFont>
      <a:minorFont>
        <a:latin typeface="Mark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8EDEDDED97040B522BE2D9DF14AF3" ma:contentTypeVersion="4" ma:contentTypeDescription="Create a new document." ma:contentTypeScope="" ma:versionID="52042347127793f4ed1d9f9ef4031ab6">
  <xsd:schema xmlns:xsd="http://www.w3.org/2001/XMLSchema" xmlns:xs="http://www.w3.org/2001/XMLSchema" xmlns:p="http://schemas.microsoft.com/office/2006/metadata/properties" xmlns:ns1="http://schemas.microsoft.com/sharepoint/v3" xmlns:ns2="129525e2-b174-457c-bdfd-a86a325a0ffd" xmlns:ns3="94ff9ed8-9548-47c4-93fb-45b848999018" targetNamespace="http://schemas.microsoft.com/office/2006/metadata/properties" ma:root="true" ma:fieldsID="06bb0e832a50954ed105cf34f8758365" ns1:_="" ns2:_="" ns3:_="">
    <xsd:import namespace="http://schemas.microsoft.com/sharepoint/v3"/>
    <xsd:import namespace="129525e2-b174-457c-bdfd-a86a325a0ffd"/>
    <xsd:import namespace="94ff9ed8-9548-47c4-93fb-45b8489990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Owning_x0020_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525e2-b174-457c-bdfd-a86a325a0f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f9ed8-9548-47c4-93fb-45b848999018" elementFormDefault="qualified">
    <xsd:import namespace="http://schemas.microsoft.com/office/2006/documentManagement/types"/>
    <xsd:import namespace="http://schemas.microsoft.com/office/infopath/2007/PartnerControls"/>
    <xsd:element name="Owning_x0020_Section" ma:index="13" nillable="true" ma:displayName="Owning Section" ma:internalName="Owning_x0020_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9525e2-b174-457c-bdfd-a86a325a0ffd">Q7CZYXP2W735-1035368955-558</_dlc_DocId>
    <_dlc_DocIdUrl xmlns="129525e2-b174-457c-bdfd-a86a325a0ffd">
      <Url>http://collaboration/organisation/cscd/RRC/MC/_layouts/15/DocIdRedir.aspx?ID=Q7CZYXP2W735-1035368955-558</Url>
      <Description>Q7CZYXP2W735-1035368955-558</Description>
    </_dlc_DocIdUrl>
    <Owning_x0020_Section xmlns="94ff9ed8-9548-47c4-93fb-45b84899901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25B1FA-A700-4882-894A-9EFDEEAA66D8}"/>
</file>

<file path=customXml/itemProps2.xml><?xml version="1.0" encoding="utf-8"?>
<ds:datastoreItem xmlns:ds="http://schemas.openxmlformats.org/officeDocument/2006/customXml" ds:itemID="{147D3413-2E40-4DBC-BE94-71CA9A98CFBD}"/>
</file>

<file path=customXml/itemProps3.xml><?xml version="1.0" encoding="utf-8"?>
<ds:datastoreItem xmlns:ds="http://schemas.openxmlformats.org/officeDocument/2006/customXml" ds:itemID="{99AF6A7F-0050-453E-91CD-145D9D365240}"/>
</file>

<file path=customXml/itemProps4.xml><?xml version="1.0" encoding="utf-8"?>
<ds:datastoreItem xmlns:ds="http://schemas.openxmlformats.org/officeDocument/2006/customXml" ds:itemID="{113A27B2-021A-4459-9C93-DA284926E4F0}"/>
</file>

<file path=docProps/app.xml><?xml version="1.0" encoding="utf-8"?>
<Properties xmlns="http://schemas.openxmlformats.org/officeDocument/2006/extended-properties" xmlns:vt="http://schemas.openxmlformats.org/officeDocument/2006/docPropsVTypes">
  <Template>Optus-Yes Brand.thmx</Template>
  <TotalTime>4113</TotalTime>
  <Words>250</Words>
  <Application>Microsoft Office PowerPoint</Application>
  <PresentationFormat>On-screen Show (16:9)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Mark OT Heavy</vt:lpstr>
      <vt:lpstr>MarkOT</vt:lpstr>
      <vt:lpstr>MarkOT-Heavy</vt:lpstr>
      <vt:lpstr>MarkOT-Light</vt:lpstr>
      <vt:lpstr>Wingdings</vt:lpstr>
      <vt:lpstr>Optus-Yes Brand</vt:lpstr>
      <vt:lpstr>5G is Here</vt:lpstr>
      <vt:lpstr>is here</vt:lpstr>
      <vt:lpstr>Economic benefits of 5G</vt:lpstr>
      <vt:lpstr> 3D AR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M&amp;C Saatchi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Liza Robbins</dc:creator>
  <cp:lastModifiedBy>Anna Garcia</cp:lastModifiedBy>
  <cp:revision>231</cp:revision>
  <cp:lastPrinted>2018-10-28T23:20:57Z</cp:lastPrinted>
  <dcterms:created xsi:type="dcterms:W3CDTF">2016-03-10T00:30:04Z</dcterms:created>
  <dcterms:modified xsi:type="dcterms:W3CDTF">2018-10-29T08:23:29Z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64cd7d1c-5277-4651-9c5f-45fc158fe8ba</vt:lpwstr>
  </property>
  <property fmtid="{D5CDD505-2E9C-101B-9397-08002B2CF9AE}" pid="3" name="ContentTypeId">
    <vt:lpwstr>0x010100B428EDEDDED97040B522BE2D9DF14AF3</vt:lpwstr>
  </property>
</Properties>
</file>