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7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6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notesSlides/notesSlide11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Slides/notesSlide6.xml" ContentType="application/vnd.openxmlformats-officedocument.presentationml.notesSlide+xml"/>
  <Override PartName="/ppt/slideLayouts/slideLayout16.xml" ContentType="application/vnd.openxmlformats-officedocument.presentationml.slideLayout+xml"/>
  <Override PartName="/ppt/notesSlides/notesSlide5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5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8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3.xml" ContentType="application/vnd.openxmlformats-officedocument.presentationml.notesSlide+xml"/>
  <Override PartName="/ppt/slideLayouts/slideLayout19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2.xml" ContentType="application/vnd.openxmlformats-officedocument.presentationml.notesSlide+xml"/>
  <Override PartName="/ppt/slideLayouts/slideLayout2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media/image23.jpg" ContentType="image/png"/>
  <Override PartName="/ppt/theme/theme3.xml" ContentType="application/vnd.openxmlformats-officedocument.theme+xml"/>
  <Override PartName="/ppt/theme/theme2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5816" r:id="rId2"/>
    <p:sldMasterId id="2147485831" r:id="rId3"/>
    <p:sldMasterId id="2147486133" r:id="rId4"/>
  </p:sldMasterIdLst>
  <p:notesMasterIdLst>
    <p:notesMasterId r:id="rId17"/>
  </p:notesMasterIdLst>
  <p:sldIdLst>
    <p:sldId id="299" r:id="rId5"/>
    <p:sldId id="555" r:id="rId6"/>
    <p:sldId id="554" r:id="rId7"/>
    <p:sldId id="2163" r:id="rId8"/>
    <p:sldId id="2164" r:id="rId9"/>
    <p:sldId id="2165" r:id="rId10"/>
    <p:sldId id="1408" r:id="rId11"/>
    <p:sldId id="575" r:id="rId12"/>
    <p:sldId id="576" r:id="rId13"/>
    <p:sldId id="556" r:id="rId14"/>
    <p:sldId id="577" r:id="rId15"/>
    <p:sldId id="564" r:id="rId16"/>
  </p:sldIdLst>
  <p:sldSz cx="12192000" cy="6858000"/>
  <p:notesSz cx="7315200" cy="9601200"/>
  <p:defaultTextStyle>
    <a:defPPr>
      <a:defRPr lang="da-DK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28" userDrawn="1">
          <p15:clr>
            <a:srgbClr val="A4A3A4"/>
          </p15:clr>
        </p15:guide>
        <p15:guide id="2" pos="70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0736"/>
    <a:srgbClr val="3399FF"/>
    <a:srgbClr val="1F88C8"/>
    <a:srgbClr val="78F8FF"/>
    <a:srgbClr val="8EABDE"/>
    <a:srgbClr val="8FACE1"/>
    <a:srgbClr val="5DD8F2"/>
    <a:srgbClr val="A4D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324" autoAdjust="0"/>
    <p:restoredTop sz="85357" autoAdjust="0"/>
  </p:normalViewPr>
  <p:slideViewPr>
    <p:cSldViewPr snapToGrid="0">
      <p:cViewPr varScale="1">
        <p:scale>
          <a:sx n="87" d="100"/>
          <a:sy n="87" d="100"/>
        </p:scale>
        <p:origin x="283" y="67"/>
      </p:cViewPr>
      <p:guideLst>
        <p:guide orient="horz" pos="3728"/>
        <p:guide pos="70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2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customXml" Target="../customXml/item4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customXml" Target="../customXml/item3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170552" cy="4804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2924" y="0"/>
            <a:ext cx="3170551" cy="48044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E09147B-4814-4A8B-BFD4-715D734AED93}" type="datetimeFigureOut">
              <a:rPr lang="en-AU"/>
              <a:pPr>
                <a:defRPr/>
              </a:pPr>
              <a:t>26/10/2018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5613" y="719138"/>
            <a:ext cx="6403975" cy="3602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003" y="4560377"/>
            <a:ext cx="5853195" cy="43209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209"/>
            <a:ext cx="3170552" cy="48044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2924" y="9119209"/>
            <a:ext cx="3170551" cy="480446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16BA8CA-511D-4AB8-8586-CED15A7FD320}" type="slidenum">
              <a:rPr lang="en-AU" altLang="en-US"/>
              <a:pPr>
                <a:defRPr/>
              </a:pPr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31676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AU" altLang="en-US"/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B55E07E-334E-468A-8066-40F6E438DB05}" type="slidenum">
              <a:rPr lang="en-AU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AU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764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11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0378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819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3E4553B-A1EE-464D-A1A1-D2C305ACF1B8}" type="slidenum">
              <a:rPr lang="en-AU" altLang="en-US" smtClean="0"/>
              <a:pPr/>
              <a:t>12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517121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81804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32592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4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48455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5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0701415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6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3346017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659300A-6C42-49BC-866B-3442094672E6}" type="slidenum">
              <a:rPr lang="en-AU" altLang="en-US" smtClean="0">
                <a:cs typeface="Arial" panose="020B0604020202020204" pitchFamily="34" charset="0"/>
              </a:rPr>
              <a:pPr/>
              <a:t>8</a:t>
            </a:fld>
            <a:endParaRPr lang="en-A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766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3B736F5-2E2D-4472-99C0-457BE7AE89C6}" type="slidenum">
              <a:rPr lang="en-AU" altLang="en-US" smtClean="0">
                <a:cs typeface="Arial" panose="020B0604020202020204" pitchFamily="34" charset="0"/>
              </a:rPr>
              <a:pPr/>
              <a:t>9</a:t>
            </a:fld>
            <a:endParaRPr lang="en-AU" altLang="en-US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95215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55613" y="719138"/>
            <a:ext cx="6403975" cy="36020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AU" altLang="en-US"/>
          </a:p>
        </p:txBody>
      </p:sp>
      <p:sp>
        <p:nvSpPr>
          <p:cNvPr id="686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B2CA599-33B6-49D8-AA8E-A4F25A2521BF}" type="slidenum">
              <a:rPr lang="en-AU" altLang="en-US" smtClean="0"/>
              <a:pPr/>
              <a:t>10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78954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0B11-9E0E-45EA-B394-92FB0ED85C6A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BBE790-EDF4-418B-A347-395B78EE5FAB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763148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3688EC-146D-48BA-BE12-5EFEEE97C7B7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882350-F649-4F90-B279-18F66570F827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4665331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73067" y="642939"/>
            <a:ext cx="2777067" cy="54832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1867" y="642939"/>
            <a:ext cx="8128000" cy="54832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D2A17-4249-4D3A-9233-99045F7764DB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97B59-AC25-4859-9D88-7EE063B26D49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98997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5085155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655081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199711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17411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2"/>
          <p:cNvSpPr>
            <a:spLocks noChangeArrowheads="1"/>
          </p:cNvSpPr>
          <p:nvPr/>
        </p:nvSpPr>
        <p:spPr bwMode="auto">
          <a:xfrm>
            <a:off x="0" y="795338"/>
            <a:ext cx="12192000" cy="1230312"/>
          </a:xfrm>
          <a:prstGeom prst="rect">
            <a:avLst/>
          </a:prstGeom>
          <a:gradFill rotWithShape="1">
            <a:gsLst>
              <a:gs pos="0">
                <a:srgbClr val="7DC8DF"/>
              </a:gs>
              <a:gs pos="21001">
                <a:srgbClr val="7DC8DF"/>
              </a:gs>
              <a:gs pos="100000">
                <a:srgbClr val="6699FF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buFont typeface="Arial" panose="020B0604020202020204" pitchFamily="34" charset="0"/>
              <a:buAutoNum type="arabicPeriod"/>
            </a:pPr>
            <a:endParaRPr lang="en-AU" altLang="en-US" sz="1600" b="1" noProof="1">
              <a:solidFill>
                <a:srgbClr val="FFFFFF"/>
              </a:solidFill>
            </a:endParaRPr>
          </a:p>
        </p:txBody>
      </p:sp>
      <p:pic>
        <p:nvPicPr>
          <p:cNvPr id="6" name="Billede 3" descr="dreamstime_www_worl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317" y="793751"/>
            <a:ext cx="2080683" cy="125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298701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7159413" cy="441959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8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061361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>
            <a:grpSpLocks/>
          </p:cNvGrpSpPr>
          <p:nvPr userDrawn="1"/>
        </p:nvGrpSpPr>
        <p:grpSpPr bwMode="auto">
          <a:xfrm>
            <a:off x="0" y="0"/>
            <a:ext cx="12192000" cy="1970088"/>
            <a:chOff x="0" y="0"/>
            <a:chExt cx="9144000" cy="1970099"/>
          </a:xfrm>
        </p:grpSpPr>
        <p:sp>
          <p:nvSpPr>
            <p:cNvPr id="6" name="Rektangel 2"/>
            <p:cNvSpPr>
              <a:spLocks noChangeArrowheads="1"/>
            </p:cNvSpPr>
            <p:nvPr userDrawn="1"/>
          </p:nvSpPr>
          <p:spPr bwMode="auto">
            <a:xfrm>
              <a:off x="0" y="0"/>
              <a:ext cx="9144000" cy="1970099"/>
            </a:xfrm>
            <a:prstGeom prst="rect">
              <a:avLst/>
            </a:prstGeom>
            <a:gradFill rotWithShape="1">
              <a:gsLst>
                <a:gs pos="0">
                  <a:srgbClr val="7DC8DF"/>
                </a:gs>
                <a:gs pos="21001">
                  <a:srgbClr val="7DC8DF"/>
                </a:gs>
                <a:gs pos="100000">
                  <a:srgbClr val="6699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indent="-3429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 eaLnBrk="1" hangingPunct="1">
                <a:buFont typeface="Calibri" panose="020F0502020204030204" pitchFamily="34" charset="0"/>
                <a:buAutoNum type="arabicPeriod"/>
              </a:pPr>
              <a:endParaRPr lang="en-AU" altLang="en-US" sz="1600" b="1" noProof="1">
                <a:solidFill>
                  <a:srgbClr val="FFFFFF"/>
                </a:solidFill>
              </a:endParaRPr>
            </a:p>
          </p:txBody>
        </p:sp>
        <p:sp>
          <p:nvSpPr>
            <p:cNvPr id="7" name="Rektangel 3"/>
            <p:cNvSpPr>
              <a:spLocks noChangeArrowheads="1"/>
            </p:cNvSpPr>
            <p:nvPr userDrawn="1"/>
          </p:nvSpPr>
          <p:spPr bwMode="auto">
            <a:xfrm>
              <a:off x="0" y="1703398"/>
              <a:ext cx="9144000" cy="266701"/>
            </a:xfrm>
            <a:prstGeom prst="rect">
              <a:avLst/>
            </a:prstGeom>
            <a:gradFill rotWithShape="1">
              <a:gsLst>
                <a:gs pos="0">
                  <a:srgbClr val="002060"/>
                </a:gs>
                <a:gs pos="100000">
                  <a:srgbClr val="1F88C8"/>
                </a:gs>
              </a:gsLst>
              <a:lin ang="16200000"/>
            </a:gradFill>
            <a:ln w="9525">
              <a:solidFill>
                <a:srgbClr val="227088"/>
              </a:solidFill>
              <a:miter lim="800000"/>
              <a:headEnd/>
              <a:tailEnd/>
            </a:ln>
            <a:effectLst>
              <a:outerShdw blurRad="63500" dist="23000" dir="5400000" rotWithShape="0">
                <a:srgbClr val="000000">
                  <a:alpha val="34998"/>
                </a:srgbClr>
              </a:outerShdw>
            </a:effectLst>
          </p:spPr>
          <p:txBody>
            <a:bodyPr anchor="ctr"/>
            <a:lstStyle/>
            <a:p>
              <a:pPr indent="-342900" algn="ctr" defTabSz="914400" eaLnBrk="1" hangingPunct="1">
                <a:buFont typeface="Calibri" pitchFamily="34" charset="0"/>
                <a:buAutoNum type="arabicPeriod"/>
                <a:defRPr/>
              </a:pPr>
              <a:endParaRPr lang="en-US" sz="1400" b="1" noProof="1">
                <a:solidFill>
                  <a:srgbClr val="FFFFFF"/>
                </a:solidFill>
                <a:ea typeface="ＭＳ Ｐゴシック" charset="-128"/>
              </a:endParaRPr>
            </a:p>
          </p:txBody>
        </p:sp>
      </p:grp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da-DK" dirty="0"/>
              <a:t>Klik for at redigere teksttypografierne i masteren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da-DK" dirty="0"/>
              <a:t>Klik for at redigere i masteren</a:t>
            </a:r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dirty="0"/>
              <a:t>Klik for at redigere teksttypografierne i masteren</a:t>
            </a:r>
          </a:p>
        </p:txBody>
      </p:sp>
      <p:sp>
        <p:nvSpPr>
          <p:cNvPr id="9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10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0298365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6543037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41536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C1A60-8158-46B0-B8C8-2220BDF4E322}" type="datetimeFigureOut">
              <a:rPr lang="en-US"/>
              <a:pPr>
                <a:defRPr/>
              </a:pPr>
              <a:t>10/26/2018</a:t>
            </a:fld>
            <a:endParaRPr lang="en-US" dirty="0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FC27B-ADD4-4C42-8B6D-3A8762F0E8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41023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59266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8965583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85486320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39570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0202222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85059147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62183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3643035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0308547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1689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AAC0DF-6D5B-46A9-968D-2A101C8CCA8C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39B22-B27D-422D-BFBE-04E6AEEF81E0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102772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77997635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7410736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91043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BA97F-A954-408B-8D8E-C4BCB79C2E1B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ECA9A-27B9-4926-90DF-EF3D38EF084B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80123135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FEE93C-5517-4DD2-A8FC-E3EE82381023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370EC-CC83-4791-827B-76A49BFC4A64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91540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0D9C7-26DB-4E9F-9880-9E6DDABB671F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D28B8-61F3-4837-889D-D3B3E7966041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331664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20349-0324-4971-BF04-ACC59C3238CC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A3810-8552-4DC4-8374-076C38A58BB8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7047727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F8B671-CB48-4219-BA66-4B2A1E495524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547F1-BA5B-42C0-AD93-A9C67A2448EB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0169590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9344C-0048-4663-B9BE-EB7274C485AB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9113E0-AE34-4DEF-9A03-278BEAA0880C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448758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3DCA5-0276-421E-9301-701847EC98F7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51450-4517-48D3-B15F-0194DF8116A4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127954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F5176-1DB5-4CAF-84FE-D925829FEB93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95DB99-0B8F-44FD-956B-EDB67725F06C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9210233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89B73-9D71-49FB-AA8A-911D4D9408C5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F17C55-B89B-4525-8544-9A78705E7C39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583842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FBCD11-7181-43DB-8823-E19EDA9E276E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6AD0B2-CD59-4858-BE8F-C7CB6AA1091F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00611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905CD7-D457-46EC-9F90-741FA9C319FA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B3274-4904-4475-BECF-A9CE482925A4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1491797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EF53C2-9E94-43C7-A23A-A7898F238158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2472C-5875-40DF-8A5D-FC1BDB07E69D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9623718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38151" y="944563"/>
            <a:ext cx="113093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3" y="1118795"/>
            <a:ext cx="11309197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3" y="274253"/>
            <a:ext cx="11309197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8325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438151" y="944563"/>
            <a:ext cx="11309349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3" y="1118795"/>
            <a:ext cx="11309197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11755" y="6426200"/>
            <a:ext cx="9122508" cy="2921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3" y="274253"/>
            <a:ext cx="11309197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781305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02302241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18991104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2879726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718578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3C49A9-79D9-4691-BF21-B365364A8677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8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2B4021-F6F5-4FD9-AC6F-4A1F95C8C137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03644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30198463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63035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64519720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8716707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154013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00289278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22576733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24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22458539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3337992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5B02-DBF3-4C47-A647-C0DACC60F90E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4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F54ACC-471F-46AC-814A-C63881D7F219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9602183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90790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31284007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43700578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978861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411401486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3974627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532470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71820765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ombinationstegning 1"/>
          <p:cNvSpPr/>
          <p:nvPr userDrawn="1"/>
        </p:nvSpPr>
        <p:spPr>
          <a:xfrm rot="10800000" flipH="1">
            <a:off x="-135467" y="-12700"/>
            <a:ext cx="12429067" cy="23749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17145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26543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  <a:gd name="connsiteX0" fmla="*/ 12700 w 9182100"/>
              <a:gd name="connsiteY0" fmla="*/ 0 h 2654300"/>
              <a:gd name="connsiteX1" fmla="*/ 5702300 w 9182100"/>
              <a:gd name="connsiteY1" fmla="*/ 1016000 h 2654300"/>
              <a:gd name="connsiteX2" fmla="*/ 9182100 w 9182100"/>
              <a:gd name="connsiteY2" fmla="*/ 609600 h 2654300"/>
              <a:gd name="connsiteX3" fmla="*/ 9182100 w 9182100"/>
              <a:gd name="connsiteY3" fmla="*/ 2654300 h 2654300"/>
              <a:gd name="connsiteX4" fmla="*/ 0 w 9182100"/>
              <a:gd name="connsiteY4" fmla="*/ 1828800 h 2654300"/>
              <a:gd name="connsiteX5" fmla="*/ 12700 w 9182100"/>
              <a:gd name="connsiteY5" fmla="*/ 0 h 2654300"/>
              <a:gd name="connsiteX0" fmla="*/ 12700 w 9182100"/>
              <a:gd name="connsiteY0" fmla="*/ 0 h 2667000"/>
              <a:gd name="connsiteX1" fmla="*/ 5702300 w 9182100"/>
              <a:gd name="connsiteY1" fmla="*/ 1016000 h 2667000"/>
              <a:gd name="connsiteX2" fmla="*/ 9182100 w 9182100"/>
              <a:gd name="connsiteY2" fmla="*/ 609600 h 2667000"/>
              <a:gd name="connsiteX3" fmla="*/ 9182100 w 9182100"/>
              <a:gd name="connsiteY3" fmla="*/ 2654300 h 2667000"/>
              <a:gd name="connsiteX4" fmla="*/ 0 w 9182100"/>
              <a:gd name="connsiteY4" fmla="*/ 2667000 h 2667000"/>
              <a:gd name="connsiteX5" fmla="*/ 12700 w 9182100"/>
              <a:gd name="connsiteY5" fmla="*/ 0 h 2667000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2667000 h 3369791"/>
              <a:gd name="connsiteX6" fmla="*/ 12700 w 9182100"/>
              <a:gd name="connsiteY6" fmla="*/ 0 h 3369791"/>
              <a:gd name="connsiteX0" fmla="*/ 12700 w 9182100"/>
              <a:gd name="connsiteY0" fmla="*/ 0 h 3369791"/>
              <a:gd name="connsiteX1" fmla="*/ 5702300 w 9182100"/>
              <a:gd name="connsiteY1" fmla="*/ 1016000 h 3369791"/>
              <a:gd name="connsiteX2" fmla="*/ 9182100 w 9182100"/>
              <a:gd name="connsiteY2" fmla="*/ 609600 h 3369791"/>
              <a:gd name="connsiteX3" fmla="*/ 9182100 w 9182100"/>
              <a:gd name="connsiteY3" fmla="*/ 2654300 h 3369791"/>
              <a:gd name="connsiteX4" fmla="*/ 9169573 w 9182100"/>
              <a:gd name="connsiteY4" fmla="*/ 3369791 h 3369791"/>
              <a:gd name="connsiteX5" fmla="*/ 0 w 9182100"/>
              <a:gd name="connsiteY5" fmla="*/ 3351771 h 3369791"/>
              <a:gd name="connsiteX6" fmla="*/ 12700 w 9182100"/>
              <a:gd name="connsiteY6" fmla="*/ 0 h 3369791"/>
              <a:gd name="connsiteX0" fmla="*/ 12700 w 9182100"/>
              <a:gd name="connsiteY0" fmla="*/ 0 h 3531973"/>
              <a:gd name="connsiteX1" fmla="*/ 5702300 w 9182100"/>
              <a:gd name="connsiteY1" fmla="*/ 1016000 h 3531973"/>
              <a:gd name="connsiteX2" fmla="*/ 9182100 w 9182100"/>
              <a:gd name="connsiteY2" fmla="*/ 609600 h 3531973"/>
              <a:gd name="connsiteX3" fmla="*/ 9182100 w 9182100"/>
              <a:gd name="connsiteY3" fmla="*/ 2654300 h 3531973"/>
              <a:gd name="connsiteX4" fmla="*/ 9169573 w 9182100"/>
              <a:gd name="connsiteY4" fmla="*/ 3369791 h 3531973"/>
              <a:gd name="connsiteX5" fmla="*/ 0 w 9182100"/>
              <a:gd name="connsiteY5" fmla="*/ 3531973 h 3531973"/>
              <a:gd name="connsiteX6" fmla="*/ 12700 w 9182100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69573 w 9783383"/>
              <a:gd name="connsiteY4" fmla="*/ 3369791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946231"/>
              <a:gd name="connsiteY0" fmla="*/ 0 h 4451008"/>
              <a:gd name="connsiteX1" fmla="*/ 5702300 w 9946231"/>
              <a:gd name="connsiteY1" fmla="*/ 1016000 h 4451008"/>
              <a:gd name="connsiteX2" fmla="*/ 9182100 w 9946231"/>
              <a:gd name="connsiteY2" fmla="*/ 609600 h 4451008"/>
              <a:gd name="connsiteX3" fmla="*/ 9783383 w 9946231"/>
              <a:gd name="connsiteY3" fmla="*/ 2708362 h 4451008"/>
              <a:gd name="connsiteX4" fmla="*/ 9946231 w 9946231"/>
              <a:gd name="connsiteY4" fmla="*/ 4451008 h 4451008"/>
              <a:gd name="connsiteX5" fmla="*/ 0 w 9946231"/>
              <a:gd name="connsiteY5" fmla="*/ 3531973 h 4451008"/>
              <a:gd name="connsiteX6" fmla="*/ 12700 w 9946231"/>
              <a:gd name="connsiteY6" fmla="*/ 0 h 4451008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8668504 w 9783383"/>
              <a:gd name="connsiteY4" fmla="*/ 2937305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783383"/>
              <a:gd name="connsiteY0" fmla="*/ 0 h 3531973"/>
              <a:gd name="connsiteX1" fmla="*/ 5702300 w 9783383"/>
              <a:gd name="connsiteY1" fmla="*/ 1016000 h 3531973"/>
              <a:gd name="connsiteX2" fmla="*/ 9182100 w 9783383"/>
              <a:gd name="connsiteY2" fmla="*/ 609600 h 3531973"/>
              <a:gd name="connsiteX3" fmla="*/ 9783383 w 9783383"/>
              <a:gd name="connsiteY3" fmla="*/ 2708362 h 3531973"/>
              <a:gd name="connsiteX4" fmla="*/ 9194626 w 9783383"/>
              <a:gd name="connsiteY4" fmla="*/ 3369792 h 3531973"/>
              <a:gd name="connsiteX5" fmla="*/ 0 w 9783383"/>
              <a:gd name="connsiteY5" fmla="*/ 3531973 h 3531973"/>
              <a:gd name="connsiteX6" fmla="*/ 12700 w 9783383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8192486 w 9194626"/>
              <a:gd name="connsiteY3" fmla="*/ 2672321 h 3531973"/>
              <a:gd name="connsiteX4" fmla="*/ 9194626 w 9194626"/>
              <a:gd name="connsiteY4" fmla="*/ 3369792 h 3531973"/>
              <a:gd name="connsiteX5" fmla="*/ 0 w 9194626"/>
              <a:gd name="connsiteY5" fmla="*/ 3531973 h 3531973"/>
              <a:gd name="connsiteX6" fmla="*/ 12700 w 9194626"/>
              <a:gd name="connsiteY6" fmla="*/ 0 h 3531973"/>
              <a:gd name="connsiteX0" fmla="*/ 12700 w 9194626"/>
              <a:gd name="connsiteY0" fmla="*/ 0 h 3531973"/>
              <a:gd name="connsiteX1" fmla="*/ 5702300 w 9194626"/>
              <a:gd name="connsiteY1" fmla="*/ 1016000 h 3531973"/>
              <a:gd name="connsiteX2" fmla="*/ 9182100 w 9194626"/>
              <a:gd name="connsiteY2" fmla="*/ 609600 h 3531973"/>
              <a:gd name="connsiteX3" fmla="*/ 9194626 w 9194626"/>
              <a:gd name="connsiteY3" fmla="*/ 3369792 h 3531973"/>
              <a:gd name="connsiteX4" fmla="*/ 0 w 9194626"/>
              <a:gd name="connsiteY4" fmla="*/ 3531973 h 3531973"/>
              <a:gd name="connsiteX5" fmla="*/ 12700 w 9194626"/>
              <a:gd name="connsiteY5" fmla="*/ 0 h 3531973"/>
              <a:gd name="connsiteX0" fmla="*/ 4233 w 9186159"/>
              <a:gd name="connsiteY0" fmla="*/ 0 h 3369792"/>
              <a:gd name="connsiteX1" fmla="*/ 5693833 w 9186159"/>
              <a:gd name="connsiteY1" fmla="*/ 1016000 h 3369792"/>
              <a:gd name="connsiteX2" fmla="*/ 9173633 w 9186159"/>
              <a:gd name="connsiteY2" fmla="*/ 609600 h 3369792"/>
              <a:gd name="connsiteX3" fmla="*/ 9186159 w 9186159"/>
              <a:gd name="connsiteY3" fmla="*/ 3369792 h 3369792"/>
              <a:gd name="connsiteX4" fmla="*/ 455022 w 9186159"/>
              <a:gd name="connsiteY4" fmla="*/ 3333750 h 3369792"/>
              <a:gd name="connsiteX5" fmla="*/ 4233 w 9186159"/>
              <a:gd name="connsiteY5" fmla="*/ 0 h 3369792"/>
              <a:gd name="connsiteX0" fmla="*/ 12700 w 9194626"/>
              <a:gd name="connsiteY0" fmla="*/ 0 h 3369792"/>
              <a:gd name="connsiteX1" fmla="*/ 5702300 w 9194626"/>
              <a:gd name="connsiteY1" fmla="*/ 1016000 h 3369792"/>
              <a:gd name="connsiteX2" fmla="*/ 9182100 w 9194626"/>
              <a:gd name="connsiteY2" fmla="*/ 609600 h 3369792"/>
              <a:gd name="connsiteX3" fmla="*/ 9194626 w 9194626"/>
              <a:gd name="connsiteY3" fmla="*/ 3369792 h 3369792"/>
              <a:gd name="connsiteX4" fmla="*/ 0 w 9194626"/>
              <a:gd name="connsiteY4" fmla="*/ 3351770 h 3369792"/>
              <a:gd name="connsiteX5" fmla="*/ 12700 w 9194626"/>
              <a:gd name="connsiteY5" fmla="*/ 0 h 33697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4626" h="3369792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cubicBezTo>
                  <a:pt x="9186275" y="1529664"/>
                  <a:pt x="9190451" y="2449728"/>
                  <a:pt x="9194626" y="3369792"/>
                </a:cubicBezTo>
                <a:lnTo>
                  <a:pt x="0" y="3351770"/>
                </a:lnTo>
                <a:cubicBezTo>
                  <a:pt x="4233" y="230613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3">
                <a:lumMod val="7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8" name="Pladsholder til indhold 2"/>
          <p:cNvSpPr>
            <a:spLocks noGrp="1"/>
          </p:cNvSpPr>
          <p:nvPr>
            <p:ph idx="1"/>
          </p:nvPr>
        </p:nvSpPr>
        <p:spPr>
          <a:xfrm>
            <a:off x="609600" y="2552701"/>
            <a:ext cx="10972800" cy="3573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237067" y="5159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2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1303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27119914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0829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D527AC-CEC5-45AD-B555-4F19A3BB7331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3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7845D9-2044-4D4C-B9B6-79851F7A9DAA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2639419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F7C8E3-4477-42F4-BA8C-D7F599340DB5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EE049-2AE8-40AE-A6B4-8EB480EAF067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71621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47A6F-13D4-4BC2-BE32-537B4D353016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B52E-94D3-4599-AA48-0FAB24C2CC03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75535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D9226-6670-4662-BA38-AC02EF9B5399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B2064A-EC8C-4976-A066-488E6DE08D7B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362145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DAFEC-2C98-4E17-BA49-70311BF500E3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93621B-4001-4429-99A4-3F868A69683B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86883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88B6AE-6FDD-41AB-A44B-90F752760E8C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62A8E3-03E7-41C8-89F4-36CD678831D0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6642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62923-6EDB-4E79-A67B-DC9CCF87BE16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BC323-51B7-4D68-836F-39A17E0FBF56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5750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AC16E0-949A-4580-B42A-4EFD87105623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A712E4-D23D-4828-984F-10F2E2C86043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7024231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31D6EB-44B5-4485-8B6D-66D3D767889E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B665C9-2F55-4CA3-A605-E5A158DE07A7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9398505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1D754-16EA-4C2A-8E21-942C24DD888C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6A1E0-E12A-4195-8F3E-DB670D7D61D1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146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C1F37-1F3C-4362-8279-D42AECBFA8D7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55EA6-2139-49BC-BB81-1AC8F224D6FC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88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B44C8-7516-4E59-BEFA-E2D6DC47E02A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658371-C0B7-4F37-A195-DF9BB3AE26BF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925152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C9341-3C9F-46B9-83A2-FA0A5286A045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78DCE6-F483-4EDB-BD9B-2F2322298D8B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575979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e 12"/>
          <p:cNvGrpSpPr/>
          <p:nvPr userDrawn="1"/>
        </p:nvGrpSpPr>
        <p:grpSpPr>
          <a:xfrm>
            <a:off x="0" y="793659"/>
            <a:ext cx="12192000" cy="1178016"/>
            <a:chOff x="0" y="793659"/>
            <a:chExt cx="9144000" cy="117801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6" name="Rektangel 2"/>
            <p:cNvSpPr>
              <a:spLocks noChangeArrowheads="1"/>
            </p:cNvSpPr>
            <p:nvPr/>
          </p:nvSpPr>
          <p:spPr bwMode="auto">
            <a:xfrm>
              <a:off x="0" y="801699"/>
              <a:ext cx="9144000" cy="1168400"/>
            </a:xfrm>
            <a:prstGeom prst="rect">
              <a:avLst/>
            </a:prstGeom>
            <a:gradFill flip="none" rotWithShape="1">
              <a:gsLst>
                <a:gs pos="21000">
                  <a:srgbClr val="7DC8DF"/>
                </a:gs>
                <a:gs pos="100000">
                  <a:srgbClr val="6699FF"/>
                </a:gs>
              </a:gsLst>
              <a:lin ang="5400000" scaled="1"/>
              <a:tileRect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 indent="-342900" algn="ctr" eaLnBrk="1" fontAlgn="auto" hangingPunct="1"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/>
              </a:pPr>
              <a:endParaRPr lang="da-DK" sz="1600" b="1" kern="0" noProof="1">
                <a:solidFill>
                  <a:srgbClr val="FFFFFF"/>
                </a:solidFill>
                <a:ea typeface="ＭＳ Ｐゴシック" pitchFamily="-97" charset="-128"/>
              </a:endParaRPr>
            </a:p>
          </p:txBody>
        </p:sp>
        <p:pic>
          <p:nvPicPr>
            <p:cNvPr id="7" name="Billede 3" descr="dreamstime_www_world.jpg"/>
            <p:cNvPicPr>
              <a:picLocks noChangeAspect="1"/>
            </p:cNvPicPr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584000" y="793659"/>
              <a:ext cx="1560000" cy="1178016"/>
            </a:xfrm>
            <a:prstGeom prst="rect">
              <a:avLst/>
            </a:prstGeom>
          </p:spPr>
        </p:pic>
      </p:grp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609600" y="2327276"/>
            <a:ext cx="10972800" cy="38274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Arial" pitchFamily="34" charset="0"/>
              </a:defRPr>
            </a:lvl1pPr>
            <a:lvl2pPr>
              <a:defRPr>
                <a:solidFill>
                  <a:srgbClr val="000000"/>
                </a:solidFill>
                <a:latin typeface="Arial" pitchFamily="34" charset="0"/>
              </a:defRPr>
            </a:lvl2pPr>
            <a:lvl3pPr>
              <a:defRPr>
                <a:solidFill>
                  <a:srgbClr val="000000"/>
                </a:solidFill>
                <a:latin typeface="Arial" pitchFamily="34" charset="0"/>
              </a:defRPr>
            </a:lvl3pPr>
            <a:lvl4pPr>
              <a:defRPr>
                <a:solidFill>
                  <a:srgbClr val="000000"/>
                </a:solidFill>
                <a:latin typeface="Arial" pitchFamily="34" charset="0"/>
              </a:defRPr>
            </a:lvl4pPr>
            <a:lvl5pPr>
              <a:defRPr>
                <a:solidFill>
                  <a:srgbClr val="000000"/>
                </a:solidFill>
                <a:latin typeface="Arial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237067" y="833438"/>
            <a:ext cx="6112933" cy="563562"/>
          </a:xfrm>
          <a:prstGeom prst="rect">
            <a:avLst/>
          </a:prstGeom>
        </p:spPr>
        <p:txBody>
          <a:bodyPr/>
          <a:lstStyle>
            <a:lvl1pPr algn="l">
              <a:defRPr sz="320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11" name="Pladsholder til tekst 2"/>
          <p:cNvSpPr>
            <a:spLocks noGrp="1"/>
          </p:cNvSpPr>
          <p:nvPr>
            <p:ph type="body" idx="13"/>
          </p:nvPr>
        </p:nvSpPr>
        <p:spPr>
          <a:xfrm>
            <a:off x="237067" y="1447801"/>
            <a:ext cx="8652933" cy="35877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Pladsholder til dato 3"/>
          <p:cNvSpPr>
            <a:spLocks noGrp="1"/>
          </p:cNvSpPr>
          <p:nvPr>
            <p:ph type="dt" sz="half" idx="14"/>
          </p:nvPr>
        </p:nvSpPr>
        <p:spPr/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footnote</a:t>
            </a: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5"/>
          </p:nvPr>
        </p:nvSpPr>
        <p:spPr/>
        <p:txBody>
          <a:bodyPr rtlCol="0" anchor="t"/>
          <a:lstStyle>
            <a:lvl1pPr>
              <a:defRPr>
                <a:solidFill>
                  <a:srgbClr val="000000"/>
                </a:solidFill>
                <a:latin typeface="Arial" pitchFamily="34" charset="0"/>
                <a:ea typeface="ＭＳ Ｐゴシック" pitchFamily="-97" charset="-128"/>
              </a:defRPr>
            </a:lvl1pPr>
          </a:lstStyle>
          <a:p>
            <a:pPr>
              <a:defRPr/>
            </a:pPr>
            <a:r>
              <a:rPr lang="da-DK"/>
              <a:t>Your Logo</a:t>
            </a:r>
          </a:p>
        </p:txBody>
      </p:sp>
    </p:spTree>
    <p:extLst>
      <p:ext uri="{BB962C8B-B14F-4D97-AF65-F5344CB8AC3E}">
        <p14:creationId xmlns:p14="http://schemas.microsoft.com/office/powerpoint/2010/main" val="58328326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438151" y="944563"/>
            <a:ext cx="11309349" cy="0"/>
          </a:xfrm>
          <a:prstGeom prst="line">
            <a:avLst/>
          </a:prstGeom>
          <a:ln w="12700">
            <a:solidFill>
              <a:srgbClr val="0099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0251" y="6072189"/>
            <a:ext cx="1928283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3" y="274253"/>
            <a:ext cx="11309197" cy="670471"/>
          </a:xfrm>
        </p:spPr>
        <p:txBody>
          <a:bodyPr tIns="36000" bIns="36000"/>
          <a:lstStyle>
            <a:lvl1pPr algn="l">
              <a:defRPr lang="en-US" b="0" i="0" baseline="0" smtClean="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3" y="1118795"/>
            <a:ext cx="11309197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 baseline="0">
                <a:solidFill>
                  <a:schemeClr val="tx1"/>
                </a:solidFill>
              </a:defRPr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 baseline="0">
                <a:solidFill>
                  <a:schemeClr val="tx1"/>
                </a:solidFill>
              </a:defRPr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 baseline="0">
                <a:solidFill>
                  <a:schemeClr val="tx1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 baseline="0">
                <a:solidFill>
                  <a:schemeClr val="tx1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40109572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basic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37662" y="1118795"/>
            <a:ext cx="11309198" cy="4850200"/>
          </a:xfrm>
        </p:spPr>
        <p:txBody>
          <a:bodyPr lIns="90000" tIns="46800" rIns="90000" bIns="46800"/>
          <a:lstStyle>
            <a:lvl1pPr>
              <a:spcBef>
                <a:spcPts val="1800"/>
              </a:spcBef>
              <a:spcAft>
                <a:spcPts val="600"/>
              </a:spcAft>
              <a:defRPr/>
            </a:lvl1pPr>
            <a:lvl2pPr marL="361950" indent="-18097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-"/>
              <a:defRPr/>
            </a:lvl2pPr>
            <a:lvl3pPr marL="536575" indent="-174625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§"/>
              <a:defRPr/>
            </a:lvl3pPr>
            <a:lvl4pPr>
              <a:spcBef>
                <a:spcPts val="600"/>
              </a:spcBef>
              <a:spcAft>
                <a:spcPts val="600"/>
              </a:spcAft>
              <a:defRPr/>
            </a:lvl4pPr>
            <a:lvl5pPr>
              <a:spcBef>
                <a:spcPts val="600"/>
              </a:spcBef>
              <a:spcAft>
                <a:spcPts val="6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GB" dirty="0"/>
              <a:t>Fourth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7662" y="944722"/>
            <a:ext cx="11310816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2211754" y="6426200"/>
            <a:ext cx="9122508" cy="2921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  <a:endParaRPr lang="en-GB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7662" y="274252"/>
            <a:ext cx="11309198" cy="670471"/>
          </a:xfrm>
        </p:spPr>
        <p:txBody>
          <a:bodyPr tIns="36000" bIns="36000"/>
          <a:lstStyle>
            <a:lvl1pPr>
              <a:defRPr lang="en-US" b="1" smtClean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59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AU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日期占位符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92F7A-8833-4644-B8BF-6E5721EDEA83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6" name="页脚占位符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91A24-C119-49B6-BE75-4355E4AF409E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0754030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9" Type="http://schemas.openxmlformats.org/officeDocument/2006/relationships/image" Target="../media/image1.png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34" Type="http://schemas.openxmlformats.org/officeDocument/2006/relationships/slideLayout" Target="../slideLayouts/slideLayout66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33" Type="http://schemas.openxmlformats.org/officeDocument/2006/relationships/slideLayout" Target="../slideLayouts/slideLayout65.xml"/><Relationship Id="rId38" Type="http://schemas.openxmlformats.org/officeDocument/2006/relationships/theme" Target="../theme/theme2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32" Type="http://schemas.openxmlformats.org/officeDocument/2006/relationships/slideLayout" Target="../slideLayouts/slideLayout64.xml"/><Relationship Id="rId37" Type="http://schemas.openxmlformats.org/officeDocument/2006/relationships/slideLayout" Target="../slideLayouts/slideLayout69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36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slideLayout" Target="../slideLayouts/slideLayout6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Relationship Id="rId35" Type="http://schemas.openxmlformats.org/officeDocument/2006/relationships/slideLayout" Target="../slideLayouts/slideLayout6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slideLayout" Target="../slideLayouts/slideLayout82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Relationship Id="rId14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鱼不愚\桌面\图片2.png"/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69" r="69" b="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TextBox 7"/>
          <p:cNvPicPr>
            <a:picLocks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500" y="5522914"/>
            <a:ext cx="3014133" cy="439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2" descr="C:\Documents and Settings\鱼不愚\桌面\图片1.png"/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69" r="69" b="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标题占位符 1"/>
          <p:cNvSpPr>
            <a:spLocks noGrp="1" noChangeArrowheads="1"/>
          </p:cNvSpPr>
          <p:nvPr>
            <p:ph type="title"/>
          </p:nvPr>
        </p:nvSpPr>
        <p:spPr bwMode="auto">
          <a:xfrm>
            <a:off x="541867" y="642938"/>
            <a:ext cx="11108267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4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C4ED8C4B-46E7-493A-9F54-F643CC670A40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2055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351"/>
            <a:ext cx="3860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2056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351"/>
            <a:ext cx="28448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AFAD26CB-B85D-4E22-8007-04374C8E98B5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61" r:id="rId1"/>
    <p:sldLayoutId id="2147487293" r:id="rId2"/>
    <p:sldLayoutId id="2147487262" r:id="rId3"/>
    <p:sldLayoutId id="2147487263" r:id="rId4"/>
    <p:sldLayoutId id="2147487264" r:id="rId5"/>
    <p:sldLayoutId id="2147487265" r:id="rId6"/>
    <p:sldLayoutId id="2147487266" r:id="rId7"/>
    <p:sldLayoutId id="2147487267" r:id="rId8"/>
    <p:sldLayoutId id="2147487268" r:id="rId9"/>
    <p:sldLayoutId id="2147487269" r:id="rId10"/>
    <p:sldLayoutId id="2147487270" r:id="rId11"/>
    <p:sldLayoutId id="2147487294" r:id="rId12"/>
    <p:sldLayoutId id="2147487295" r:id="rId13"/>
    <p:sldLayoutId id="2147487296" r:id="rId14"/>
    <p:sldLayoutId id="2147487297" r:id="rId15"/>
    <p:sldLayoutId id="2147487298" r:id="rId16"/>
    <p:sldLayoutId id="2147487299" r:id="rId17"/>
    <p:sldLayoutId id="2147487300" r:id="rId18"/>
    <p:sldLayoutId id="2147487301" r:id="rId19"/>
    <p:sldLayoutId id="2147487302" r:id="rId20"/>
    <p:sldLayoutId id="2147487303" r:id="rId21"/>
    <p:sldLayoutId id="2147487304" r:id="rId22"/>
    <p:sldLayoutId id="2147487305" r:id="rId23"/>
    <p:sldLayoutId id="2147487306" r:id="rId24"/>
    <p:sldLayoutId id="2147487307" r:id="rId25"/>
    <p:sldLayoutId id="2147487308" r:id="rId26"/>
    <p:sldLayoutId id="2147487309" r:id="rId27"/>
    <p:sldLayoutId id="2147487310" r:id="rId28"/>
    <p:sldLayoutId id="2147487311" r:id="rId29"/>
    <p:sldLayoutId id="2147487312" r:id="rId30"/>
    <p:sldLayoutId id="2147487313" r:id="rId31"/>
    <p:sldLayoutId id="2147487314" r:id="rId3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17375E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000">
          <a:solidFill>
            <a:schemeClr val="tx1"/>
          </a:solidFill>
          <a:latin typeface="+mn-lt"/>
          <a:ea typeface="+mn-ea"/>
          <a:cs typeface="方正粗倩简体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800">
          <a:solidFill>
            <a:schemeClr val="tx1"/>
          </a:solidFill>
          <a:latin typeface="Microsoft YaHei" pitchFamily="34" charset="-122"/>
          <a:ea typeface="SimSun" pitchFamily="2" charset="-122"/>
          <a:cs typeface="方正粗倩简体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•"/>
        <a:defRPr sz="2400">
          <a:solidFill>
            <a:schemeClr val="tx1"/>
          </a:solidFill>
          <a:latin typeface="Microsoft YaHei" pitchFamily="34" charset="-122"/>
          <a:ea typeface="SimSun" pitchFamily="2" charset="-122"/>
          <a:cs typeface="方正粗倩简体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–"/>
        <a:defRPr sz="2000">
          <a:solidFill>
            <a:schemeClr val="tx1"/>
          </a:solidFill>
          <a:latin typeface="Microsoft YaHei" pitchFamily="34" charset="-122"/>
          <a:ea typeface="SimSun" pitchFamily="2" charset="-122"/>
          <a:cs typeface="方正粗倩简体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Calibri" panose="020F0502020204030204" pitchFamily="34" charset="0"/>
        <a:buChar char="»"/>
        <a:defRPr sz="2000">
          <a:solidFill>
            <a:schemeClr val="tx1"/>
          </a:solidFill>
          <a:latin typeface="Microsoft YaHei" pitchFamily="34" charset="-122"/>
          <a:ea typeface="SimSun" pitchFamily="2" charset="-122"/>
          <a:cs typeface="方正粗倩简体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Microsoft YaHei" pitchFamily="34" charset="-122"/>
          <a:ea typeface="宋体" pitchFamily="2" charset="-122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Microsoft YaHei" pitchFamily="34" charset="-122"/>
          <a:ea typeface="宋体" pitchFamily="2" charset="-122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Microsoft YaHei" pitchFamily="34" charset="-122"/>
          <a:ea typeface="宋体" pitchFamily="2" charset="-122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Calibri" pitchFamily="34" charset="0"/>
        <a:buChar char="»"/>
        <a:defRPr sz="2000">
          <a:solidFill>
            <a:schemeClr val="tx1"/>
          </a:solidFill>
          <a:latin typeface="Microsoft YaHei" pitchFamily="34" charset="-122"/>
          <a:ea typeface="宋体" pitchFamily="2" charset="-122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fld id="{83821697-AC95-4FED-9445-C83C41B1638F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ea typeface="宋体" pitchFamily="2" charset="-122"/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ea typeface="SimSun" panose="02010600030101010101" pitchFamily="2" charset="-122"/>
              </a:defRPr>
            </a:lvl1pPr>
          </a:lstStyle>
          <a:p>
            <a:pPr>
              <a:defRPr/>
            </a:pPr>
            <a:fld id="{537FB7A4-AC3E-46FD-929A-D2E6C4EB4B56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2055" name="Picture 2" descr="C:\Documents and Settings\鱼不愚\桌面\图片2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" t="69" r="69" b="92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7271" r:id="rId1"/>
    <p:sldLayoutId id="2147487272" r:id="rId2"/>
    <p:sldLayoutId id="2147487273" r:id="rId3"/>
    <p:sldLayoutId id="2147487274" r:id="rId4"/>
    <p:sldLayoutId id="2147487275" r:id="rId5"/>
    <p:sldLayoutId id="2147487276" r:id="rId6"/>
    <p:sldLayoutId id="2147487277" r:id="rId7"/>
    <p:sldLayoutId id="2147487278" r:id="rId8"/>
    <p:sldLayoutId id="2147487279" r:id="rId9"/>
    <p:sldLayoutId id="2147487280" r:id="rId10"/>
    <p:sldLayoutId id="2147487281" r:id="rId11"/>
    <p:sldLayoutId id="2147487315" r:id="rId12"/>
    <p:sldLayoutId id="2147487316" r:id="rId13"/>
    <p:sldLayoutId id="2147487317" r:id="rId14"/>
    <p:sldLayoutId id="2147487318" r:id="rId15"/>
    <p:sldLayoutId id="2147487319" r:id="rId16"/>
    <p:sldLayoutId id="2147487320" r:id="rId17"/>
    <p:sldLayoutId id="2147487321" r:id="rId18"/>
    <p:sldLayoutId id="2147487322" r:id="rId19"/>
    <p:sldLayoutId id="2147487323" r:id="rId20"/>
    <p:sldLayoutId id="2147487324" r:id="rId21"/>
    <p:sldLayoutId id="2147487325" r:id="rId22"/>
    <p:sldLayoutId id="2147487326" r:id="rId23"/>
    <p:sldLayoutId id="2147487327" r:id="rId24"/>
    <p:sldLayoutId id="2147487328" r:id="rId25"/>
    <p:sldLayoutId id="2147487329" r:id="rId26"/>
    <p:sldLayoutId id="2147487330" r:id="rId27"/>
    <p:sldLayoutId id="2147487331" r:id="rId28"/>
    <p:sldLayoutId id="2147487332" r:id="rId29"/>
    <p:sldLayoutId id="2147487333" r:id="rId30"/>
    <p:sldLayoutId id="2147487334" r:id="rId31"/>
    <p:sldLayoutId id="2147487335" r:id="rId32"/>
    <p:sldLayoutId id="2147487336" r:id="rId33"/>
    <p:sldLayoutId id="2147487337" r:id="rId34"/>
    <p:sldLayoutId id="2147487338" r:id="rId35"/>
    <p:sldLayoutId id="2147487339" r:id="rId36"/>
    <p:sldLayoutId id="2147487340" r:id="rId37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itchFamily="2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SimSun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SimSun" pitchFamily="2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SimSun" pitchFamily="2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itchFamily="2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SimSun" pitchFamily="2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AU" altLang="en-US"/>
          </a:p>
        </p:txBody>
      </p:sp>
      <p:sp>
        <p:nvSpPr>
          <p:cNvPr id="307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AU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C03240B3-7448-45C4-8896-5A3B889A19A1}" type="datetimeFigureOut">
              <a:rPr lang="zh-CN" altLang="en-US"/>
              <a:pPr>
                <a:defRPr/>
              </a:pPr>
              <a:t>2018/10/26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8F4F0D28-E170-44F7-A4F4-5B2BB5C9DBFC}" type="slidenum">
              <a:rPr lang="zh-CN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7282" r:id="rId1"/>
    <p:sldLayoutId id="2147487283" r:id="rId2"/>
    <p:sldLayoutId id="2147487284" r:id="rId3"/>
    <p:sldLayoutId id="2147487285" r:id="rId4"/>
    <p:sldLayoutId id="2147487286" r:id="rId5"/>
    <p:sldLayoutId id="2147487287" r:id="rId6"/>
    <p:sldLayoutId id="2147487288" r:id="rId7"/>
    <p:sldLayoutId id="2147487289" r:id="rId8"/>
    <p:sldLayoutId id="2147487290" r:id="rId9"/>
    <p:sldLayoutId id="2147487291" r:id="rId10"/>
    <p:sldLayoutId id="2147487292" r:id="rId11"/>
    <p:sldLayoutId id="2147487341" r:id="rId12"/>
    <p:sldLayoutId id="2147487343" r:id="rId13"/>
    <p:sldLayoutId id="214748734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2.xml"/><Relationship Id="rId6" Type="http://schemas.openxmlformats.org/officeDocument/2006/relationships/image" Target="../media/image22.png"/><Relationship Id="rId5" Type="http://schemas.openxmlformats.org/officeDocument/2006/relationships/hyperlink" Target="http://www.digitalradioplus.com.au/" TargetMode="External"/><Relationship Id="rId4" Type="http://schemas.openxmlformats.org/officeDocument/2006/relationships/hyperlink" Target="http://www.commercialradio.com.au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3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2.xml"/><Relationship Id="rId2" Type="http://schemas.openxmlformats.org/officeDocument/2006/relationships/video" Target="file:///\\crasbs01\shared\INDUSTRY%20APP\Marketing\Launch%20video\Final%20versions\YouTube\RADIO%20APP%20-%2030%20SEC%20COMMERCIAL%20for%20YOUTUBE.mp4" TargetMode="External"/><Relationship Id="rId1" Type="http://schemas.microsoft.com/office/2007/relationships/media" Target="file:///\\crasbs01\shared\INDUSTRY%20APP\Marketing\Launch%20video\Final%20versions\YouTube\RADIO%20APP%20-%2030%20SEC%20COMMERCIAL%20for%20YOUTUBE.mp4" TargetMode="External"/><Relationship Id="rId5" Type="http://schemas.openxmlformats.org/officeDocument/2006/relationships/image" Target="../media/image16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ombinationstegning 7"/>
          <p:cNvSpPr/>
          <p:nvPr/>
        </p:nvSpPr>
        <p:spPr bwMode="auto">
          <a:xfrm>
            <a:off x="0" y="1143000"/>
            <a:ext cx="12191999" cy="5329236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flip="none" rotWithShape="1">
            <a:gsLst>
              <a:gs pos="21000">
                <a:srgbClr val="7DC8DF"/>
              </a:gs>
              <a:gs pos="100000">
                <a:srgbClr val="6699FF"/>
              </a:gs>
            </a:gsLst>
            <a:lin ang="5400000" scaled="1"/>
            <a:tileRect/>
          </a:gradFill>
          <a:ln w="9525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 indent="-342900"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600" b="1" kern="0" noProof="1">
              <a:solidFill>
                <a:srgbClr val="FFFFFF"/>
              </a:solidFill>
              <a:ea typeface="ＭＳ Ｐゴシック" pitchFamily="-97" charset="-128"/>
            </a:endParaRPr>
          </a:p>
        </p:txBody>
      </p:sp>
      <p:sp>
        <p:nvSpPr>
          <p:cNvPr id="424" name="Kombinationstegning 423"/>
          <p:cNvSpPr/>
          <p:nvPr/>
        </p:nvSpPr>
        <p:spPr>
          <a:xfrm>
            <a:off x="0" y="3429000"/>
            <a:ext cx="12192000" cy="3429000"/>
          </a:xfrm>
          <a:custGeom>
            <a:avLst/>
            <a:gdLst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136900"/>
              <a:gd name="connsiteX1" fmla="*/ 5702300 w 9182100"/>
              <a:gd name="connsiteY1" fmla="*/ 1016000 h 3136900"/>
              <a:gd name="connsiteX2" fmla="*/ 9182100 w 9182100"/>
              <a:gd name="connsiteY2" fmla="*/ 609600 h 3136900"/>
              <a:gd name="connsiteX3" fmla="*/ 9182100 w 9182100"/>
              <a:gd name="connsiteY3" fmla="*/ 3136900 h 3136900"/>
              <a:gd name="connsiteX4" fmla="*/ 0 w 9182100"/>
              <a:gd name="connsiteY4" fmla="*/ 3136900 h 3136900"/>
              <a:gd name="connsiteX5" fmla="*/ 12700 w 9182100"/>
              <a:gd name="connsiteY5" fmla="*/ 0 h 3136900"/>
              <a:gd name="connsiteX0" fmla="*/ 12700 w 9182100"/>
              <a:gd name="connsiteY0" fmla="*/ 0 h 3403600"/>
              <a:gd name="connsiteX1" fmla="*/ 5702300 w 9182100"/>
              <a:gd name="connsiteY1" fmla="*/ 1016000 h 3403600"/>
              <a:gd name="connsiteX2" fmla="*/ 9182100 w 9182100"/>
              <a:gd name="connsiteY2" fmla="*/ 609600 h 3403600"/>
              <a:gd name="connsiteX3" fmla="*/ 9182100 w 9182100"/>
              <a:gd name="connsiteY3" fmla="*/ 3403600 h 3403600"/>
              <a:gd name="connsiteX4" fmla="*/ 0 w 9182100"/>
              <a:gd name="connsiteY4" fmla="*/ 3136900 h 3403600"/>
              <a:gd name="connsiteX5" fmla="*/ 12700 w 9182100"/>
              <a:gd name="connsiteY5" fmla="*/ 0 h 3403600"/>
              <a:gd name="connsiteX0" fmla="*/ 12700 w 9182100"/>
              <a:gd name="connsiteY0" fmla="*/ 0 h 3429000"/>
              <a:gd name="connsiteX1" fmla="*/ 5702300 w 9182100"/>
              <a:gd name="connsiteY1" fmla="*/ 1016000 h 3429000"/>
              <a:gd name="connsiteX2" fmla="*/ 9182100 w 9182100"/>
              <a:gd name="connsiteY2" fmla="*/ 609600 h 3429000"/>
              <a:gd name="connsiteX3" fmla="*/ 9182100 w 9182100"/>
              <a:gd name="connsiteY3" fmla="*/ 3403600 h 3429000"/>
              <a:gd name="connsiteX4" fmla="*/ 0 w 9182100"/>
              <a:gd name="connsiteY4" fmla="*/ 3429000 h 3429000"/>
              <a:gd name="connsiteX5" fmla="*/ 12700 w 9182100"/>
              <a:gd name="connsiteY5" fmla="*/ 0 h 3429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82100" h="3429000">
                <a:moveTo>
                  <a:pt x="12700" y="0"/>
                </a:moveTo>
                <a:cubicBezTo>
                  <a:pt x="1909233" y="338667"/>
                  <a:pt x="3894667" y="1011767"/>
                  <a:pt x="5702300" y="1016000"/>
                </a:cubicBezTo>
                <a:cubicBezTo>
                  <a:pt x="7509933" y="1020233"/>
                  <a:pt x="8022167" y="745067"/>
                  <a:pt x="9182100" y="609600"/>
                </a:cubicBezTo>
                <a:lnTo>
                  <a:pt x="9182100" y="3403600"/>
                </a:lnTo>
                <a:lnTo>
                  <a:pt x="0" y="3429000"/>
                </a:lnTo>
                <a:cubicBezTo>
                  <a:pt x="4233" y="2383367"/>
                  <a:pt x="8467" y="1045633"/>
                  <a:pt x="12700" y="0"/>
                </a:cubicBezTo>
                <a:close/>
              </a:path>
            </a:pathLst>
          </a:custGeom>
          <a:gradFill rotWithShape="1">
            <a:gsLst>
              <a:gs pos="0">
                <a:srgbClr val="002060"/>
              </a:gs>
              <a:gs pos="100000">
                <a:srgbClr val="1F88C8"/>
              </a:gs>
            </a:gsLst>
            <a:lin ang="16200000"/>
          </a:gradFill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  <a:effectLst>
            <a:outerShdw blurRad="635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indent="-34290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sz="1400" b="1" dirty="0"/>
          </a:p>
          <a:p>
            <a:pPr indent="-342900" algn="ctr" defTabSz="9144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a-DK" sz="1400" b="1" kern="0" noProof="1">
              <a:solidFill>
                <a:sysClr val="window" lastClr="FFFFFF"/>
              </a:solidFill>
              <a:ea typeface="ＭＳ Ｐゴシック" pitchFamily="-97" charset="-128"/>
            </a:endParaRPr>
          </a:p>
        </p:txBody>
      </p:sp>
      <p:sp>
        <p:nvSpPr>
          <p:cNvPr id="57348" name="Rectangle 4"/>
          <p:cNvSpPr>
            <a:spLocks noChangeArrowheads="1"/>
          </p:cNvSpPr>
          <p:nvPr/>
        </p:nvSpPr>
        <p:spPr bwMode="gray">
          <a:xfrm>
            <a:off x="2043114" y="5864226"/>
            <a:ext cx="711993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n-AU" altLang="en-US" sz="2000">
              <a:solidFill>
                <a:srgbClr val="000066"/>
              </a:solidFill>
              <a:latin typeface="Arial" panose="020B0604020202020204" pitchFamily="34" charset="0"/>
            </a:endParaRPr>
          </a:p>
        </p:txBody>
      </p:sp>
      <p:sp>
        <p:nvSpPr>
          <p:cNvPr id="57349" name="Rectangle 5"/>
          <p:cNvSpPr txBox="1">
            <a:spLocks noChangeArrowheads="1"/>
          </p:cNvSpPr>
          <p:nvPr/>
        </p:nvSpPr>
        <p:spPr bwMode="gray">
          <a:xfrm>
            <a:off x="1851025" y="4438651"/>
            <a:ext cx="8624888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3000" b="1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Ms Joan Warner</a:t>
            </a:r>
            <a:br>
              <a:rPr lang="en-AU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</a:br>
            <a:r>
              <a:rPr lang="en-AU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CEO of Commercial Radio Australia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 err="1">
                <a:solidFill>
                  <a:schemeClr val="bg1"/>
                </a:solidFill>
                <a:latin typeface="Arial" panose="020B0604020202020204" pitchFamily="34" charset="0"/>
              </a:rPr>
              <a:t>RadComms</a:t>
            </a:r>
            <a:r>
              <a:rPr lang="en-AU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 – 30 October, Sydney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2400" b="1" dirty="0">
                <a:solidFill>
                  <a:schemeClr val="bg1"/>
                </a:solidFill>
                <a:latin typeface="Arial" panose="020B0604020202020204" pitchFamily="34" charset="0"/>
              </a:rPr>
              <a:t>Radio – Broadcasting Future </a:t>
            </a:r>
            <a:endParaRPr lang="en-AU" altLang="en-US" sz="2000" dirty="0"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4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1800" dirty="0">
              <a:latin typeface="Arial" panose="020B0604020202020204" pitchFamily="34" charset="0"/>
            </a:endParaRPr>
          </a:p>
        </p:txBody>
      </p:sp>
      <p:pic>
        <p:nvPicPr>
          <p:cNvPr id="57350" name="Picture 7" descr="S:\MEDIA RELEASES\2013\CRA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455613"/>
            <a:ext cx="4254500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852613" y="274639"/>
            <a:ext cx="8482012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/>
              <a:t>Voice activated devices – Alexa </a:t>
            </a:r>
          </a:p>
        </p:txBody>
      </p:sp>
      <p:sp>
        <p:nvSpPr>
          <p:cNvPr id="67587" name="Content Placeholder 5"/>
          <p:cNvSpPr txBox="1">
            <a:spLocks/>
          </p:cNvSpPr>
          <p:nvPr/>
        </p:nvSpPr>
        <p:spPr bwMode="auto">
          <a:xfrm>
            <a:off x="-173813" y="2105024"/>
            <a:ext cx="8239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en-AU" altLang="en-US" sz="3200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7473FC-E6EC-4354-881E-28388D584A5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14" y="2514840"/>
            <a:ext cx="3483402" cy="290283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65B1A77-E653-4711-A121-FFE9663AF01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25259" y="2607013"/>
            <a:ext cx="4069987" cy="2713325"/>
          </a:xfrm>
          <a:prstGeom prst="rect">
            <a:avLst/>
          </a:prstGeom>
        </p:spPr>
      </p:pic>
      <p:pic>
        <p:nvPicPr>
          <p:cNvPr id="7" name="Deb Home Gym_FM">
            <a:hlinkClick r:id="" action="ppaction://media"/>
            <a:extLst>
              <a:ext uri="{FF2B5EF4-FFF2-40B4-BE49-F238E27FC236}">
                <a16:creationId xmlns:a16="http://schemas.microsoft.com/office/drawing/2014/main" id="{3DDECB5E-5184-4DEA-A035-0092AD004F1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95089" y="56728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20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4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852613" y="274639"/>
            <a:ext cx="8482012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/>
              <a:t>Hybrid Radio – information delivery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0C0ADE5-56D7-4481-ABE7-A95BB0E600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2927" y="1729180"/>
            <a:ext cx="7542826" cy="415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134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2"/>
          <p:cNvSpPr>
            <a:spLocks noGrp="1"/>
          </p:cNvSpPr>
          <p:nvPr>
            <p:ph type="title"/>
          </p:nvPr>
        </p:nvSpPr>
        <p:spPr>
          <a:xfrm>
            <a:off x="713065" y="-242888"/>
            <a:ext cx="9623150" cy="1666876"/>
          </a:xfrm>
        </p:spPr>
        <p:txBody>
          <a:bodyPr/>
          <a:lstStyle/>
          <a:p>
            <a:r>
              <a:rPr lang="en-AU" sz="3200" b="1" dirty="0"/>
              <a:t>Radio must remain easily </a:t>
            </a:r>
            <a:r>
              <a:rPr lang="en-AU" sz="3200" b="1"/>
              <a:t>accessible: anywhere </a:t>
            </a:r>
            <a:r>
              <a:rPr lang="en-AU" sz="3200" b="1" dirty="0"/>
              <a:t>anytime </a:t>
            </a:r>
            <a:endParaRPr lang="en-AU" altLang="en-US" sz="3200" b="1" dirty="0"/>
          </a:p>
        </p:txBody>
      </p:sp>
      <p:sp>
        <p:nvSpPr>
          <p:cNvPr id="80900" name="AutoShape 2" descr="Image result for share of audio gfk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endParaRPr lang="en-AU" alt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401040C-1445-4B07-803B-EDC6A54EDC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978" y="2168552"/>
            <a:ext cx="2997548" cy="1967220"/>
          </a:xfrm>
          <a:prstGeom prst="rect">
            <a:avLst/>
          </a:prstGeom>
        </p:spPr>
      </p:pic>
      <p:sp>
        <p:nvSpPr>
          <p:cNvPr id="7" name="TextBox 3">
            <a:extLst>
              <a:ext uri="{FF2B5EF4-FFF2-40B4-BE49-F238E27FC236}">
                <a16:creationId xmlns:a16="http://schemas.microsoft.com/office/drawing/2014/main" id="{01E3D51B-3D6A-41B3-B2C9-B580D235D4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7977" y="5237018"/>
            <a:ext cx="9865549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1400" b="1" dirty="0">
                <a:solidFill>
                  <a:srgbClr val="002060"/>
                </a:solidFill>
                <a:latin typeface="Arial" panose="020B0604020202020204" pitchFamily="34" charset="0"/>
                <a:hlinkClick r:id="rId4"/>
              </a:rPr>
              <a:t>www.commercialradio.com.au</a:t>
            </a:r>
            <a:r>
              <a:rPr lang="en-AU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</a:t>
            </a:r>
            <a:r>
              <a:rPr lang="en-AU" altLang="en-US" sz="1400" b="1" dirty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www.digitalradioplus.com.au</a:t>
            </a:r>
            <a:r>
              <a:rPr lang="en-AU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                           </a:t>
            </a:r>
            <a:r>
              <a:rPr lang="en-AU" altLang="en-US" sz="1400" b="1" dirty="0">
                <a:solidFill>
                  <a:srgbClr val="002060"/>
                </a:solidFill>
                <a:latin typeface="Arial" panose="020B0604020202020204" pitchFamily="34" charset="0"/>
                <a:hlinkClick r:id="rId5"/>
              </a:rPr>
              <a:t>www.radioalive.com.au</a:t>
            </a:r>
            <a:r>
              <a:rPr lang="en-AU" altLang="en-US" sz="1400" b="1" dirty="0">
                <a:solidFill>
                  <a:srgbClr val="002060"/>
                </a:solidFill>
                <a:latin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AU" altLang="en-US" sz="2800" b="1" dirty="0">
              <a:solidFill>
                <a:srgbClr val="00B0F0"/>
              </a:solidFill>
              <a:latin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A290DF-941E-4E53-BEE9-4A38CFB3AD1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0814" y="2361188"/>
            <a:ext cx="2823864" cy="17662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7E4A137-9647-4FC2-BDCF-11A46BBD97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4970" y="2361188"/>
            <a:ext cx="3265728" cy="1710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54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174458" y="209726"/>
            <a:ext cx="10184235" cy="73484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AU" sz="2800" b="1" dirty="0"/>
              <a:t>Global audio renaissance with technology driving change  </a:t>
            </a:r>
          </a:p>
        </p:txBody>
      </p:sp>
      <p:sp>
        <p:nvSpPr>
          <p:cNvPr id="67587" name="Content Placeholder 5"/>
          <p:cNvSpPr txBox="1">
            <a:spLocks/>
          </p:cNvSpPr>
          <p:nvPr/>
        </p:nvSpPr>
        <p:spPr bwMode="auto">
          <a:xfrm>
            <a:off x="2073276" y="1423989"/>
            <a:ext cx="8239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endParaRPr lang="en-AU" altLang="en-US" sz="320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A37B72-3FFC-465B-B67D-9BF270339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1045" y="1423989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3965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852613" y="274639"/>
            <a:ext cx="8482012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/>
              <a:t>What does radio look like in 2018 </a:t>
            </a:r>
          </a:p>
        </p:txBody>
      </p:sp>
      <p:sp>
        <p:nvSpPr>
          <p:cNvPr id="67587" name="Content Placeholder 5"/>
          <p:cNvSpPr txBox="1">
            <a:spLocks/>
          </p:cNvSpPr>
          <p:nvPr/>
        </p:nvSpPr>
        <p:spPr bwMode="auto">
          <a:xfrm>
            <a:off x="603682" y="1051127"/>
            <a:ext cx="11194741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br>
              <a:rPr lang="en-AU" altLang="en-US" sz="3200" dirty="0">
                <a:solidFill>
                  <a:srgbClr val="000000"/>
                </a:solidFill>
              </a:rPr>
            </a:br>
            <a:endParaRPr lang="en-AU" altLang="en-US" sz="3200" dirty="0">
              <a:solidFill>
                <a:srgbClr val="00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48A34F-7D97-4EED-92FE-FF6C59A9B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9664" y="1086990"/>
            <a:ext cx="6969011" cy="54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76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852613" y="274639"/>
            <a:ext cx="8482012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/>
              <a:t>DAB+ digital radio in Australia </a:t>
            </a:r>
          </a:p>
        </p:txBody>
      </p:sp>
      <p:sp>
        <p:nvSpPr>
          <p:cNvPr id="67587" name="Content Placeholder 5"/>
          <p:cNvSpPr txBox="1">
            <a:spLocks/>
          </p:cNvSpPr>
          <p:nvPr/>
        </p:nvSpPr>
        <p:spPr bwMode="auto">
          <a:xfrm>
            <a:off x="603682" y="1051127"/>
            <a:ext cx="11194741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br>
              <a:rPr lang="en-AU" altLang="en-US" sz="3200" dirty="0">
                <a:solidFill>
                  <a:srgbClr val="000000"/>
                </a:solidFill>
              </a:rPr>
            </a:br>
            <a:endParaRPr lang="en-AU" alt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3CBF123-DEC8-4A04-B307-34751E048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784" y="1223044"/>
            <a:ext cx="9621304" cy="5498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73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852613" y="274639"/>
            <a:ext cx="8482012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/>
              <a:t>DAB+ digital radio listening growing </a:t>
            </a:r>
          </a:p>
        </p:txBody>
      </p:sp>
      <p:sp>
        <p:nvSpPr>
          <p:cNvPr id="67587" name="Content Placeholder 5"/>
          <p:cNvSpPr txBox="1">
            <a:spLocks/>
          </p:cNvSpPr>
          <p:nvPr/>
        </p:nvSpPr>
        <p:spPr bwMode="auto">
          <a:xfrm>
            <a:off x="603682" y="1051127"/>
            <a:ext cx="11194741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br>
              <a:rPr lang="en-AU" altLang="en-US" sz="3200" dirty="0">
                <a:solidFill>
                  <a:srgbClr val="000000"/>
                </a:solidFill>
              </a:rPr>
            </a:br>
            <a:endParaRPr lang="en-AU" altLang="en-US" sz="3200" dirty="0">
              <a:solidFill>
                <a:srgbClr val="00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7BF51D4-B8FE-45B6-BD83-92403D63D8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577" y="978490"/>
            <a:ext cx="11644534" cy="500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632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2"/>
          <p:cNvSpPr>
            <a:spLocks noGrp="1"/>
          </p:cNvSpPr>
          <p:nvPr>
            <p:ph type="title"/>
          </p:nvPr>
        </p:nvSpPr>
        <p:spPr>
          <a:xfrm>
            <a:off x="1852613" y="274639"/>
            <a:ext cx="8482012" cy="669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AU" b="1" dirty="0"/>
              <a:t>DAB+ listening double via streaming </a:t>
            </a:r>
          </a:p>
        </p:txBody>
      </p:sp>
      <p:sp>
        <p:nvSpPr>
          <p:cNvPr id="67587" name="Content Placeholder 5"/>
          <p:cNvSpPr txBox="1">
            <a:spLocks/>
          </p:cNvSpPr>
          <p:nvPr/>
        </p:nvSpPr>
        <p:spPr bwMode="auto">
          <a:xfrm>
            <a:off x="603682" y="1051127"/>
            <a:ext cx="11194741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20000"/>
              </a:spcBef>
            </a:pPr>
            <a:br>
              <a:rPr lang="en-AU" altLang="en-US" sz="3200" dirty="0">
                <a:solidFill>
                  <a:srgbClr val="000000"/>
                </a:solidFill>
              </a:rPr>
            </a:br>
            <a:endParaRPr lang="en-AU" altLang="en-US" sz="3200" dirty="0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50C4A0-DB40-45D0-B1BD-3462F2439B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976" y="1228987"/>
            <a:ext cx="10217285" cy="5354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045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1498601" y="947099"/>
            <a:ext cx="9188723" cy="51950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400" b="1" dirty="0">
                <a:solidFill>
                  <a:srgbClr val="0070C0"/>
                </a:solidFill>
              </a:rPr>
              <a:t>Safety alerts to home radio, cars and mobile phones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>
                <a:solidFill>
                  <a:srgbClr val="0070C0"/>
                </a:solidFill>
              </a:rPr>
              <a:t>Radio in Emergency </a:t>
            </a:r>
          </a:p>
        </p:txBody>
      </p:sp>
      <p:pic>
        <p:nvPicPr>
          <p:cNvPr id="5" name="Picture 10" descr="https://encrypted-tbn3.gstatic.com/images?q=tbn:ANd9GcQ0c3DD_2HyhyPG8WZX97wjC383PKtjU7W0sl2s8HYv2-5-uVv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52496"/>
            <a:ext cx="5151438" cy="43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http://dra.com.au/rss/xIeFwlZbrh89LnShxVHv/20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498580">
            <a:off x="2795590" y="2470073"/>
            <a:ext cx="1908175" cy="2163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ttp://dra.com.au/map/xIeFwlZbrh89LnShxVHv/20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8" y="1554084"/>
            <a:ext cx="3048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5115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itle 2"/>
          <p:cNvSpPr>
            <a:spLocks noGrp="1"/>
          </p:cNvSpPr>
          <p:nvPr>
            <p:ph type="title"/>
          </p:nvPr>
        </p:nvSpPr>
        <p:spPr>
          <a:xfrm>
            <a:off x="1852614" y="260351"/>
            <a:ext cx="8707437" cy="684213"/>
          </a:xfrm>
        </p:spPr>
        <p:txBody>
          <a:bodyPr/>
          <a:lstStyle/>
          <a:p>
            <a:r>
              <a:rPr lang="en-AU" altLang="en-US" sz="3600" b="1" dirty="0" err="1"/>
              <a:t>RadioAPP</a:t>
            </a:r>
            <a:r>
              <a:rPr lang="en-AU" altLang="en-US" sz="3600" b="1" dirty="0"/>
              <a:t>   </a:t>
            </a:r>
          </a:p>
        </p:txBody>
      </p:sp>
      <p:sp>
        <p:nvSpPr>
          <p:cNvPr id="69635" name="Content Placeholder 5"/>
          <p:cNvSpPr txBox="1">
            <a:spLocks/>
          </p:cNvSpPr>
          <p:nvPr/>
        </p:nvSpPr>
        <p:spPr bwMode="auto">
          <a:xfrm>
            <a:off x="2063751" y="1341439"/>
            <a:ext cx="8239125" cy="447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buFontTx/>
              <a:buNone/>
            </a:pPr>
            <a:endParaRPr lang="en-AU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29810" y="1196975"/>
            <a:ext cx="10085033" cy="3237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eaLnBrk="1" hangingPunct="1">
              <a:spcBef>
                <a:spcPct val="20000"/>
              </a:spcBef>
              <a:buFont typeface="Wingdings" panose="05000000000000000000" pitchFamily="2" charset="2"/>
              <a:buChar char="§"/>
              <a:defRPr/>
            </a:pPr>
            <a:endParaRPr lang="en-AU" altLang="en-US" sz="2200" dirty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Aust radio industry launched </a:t>
            </a:r>
            <a:r>
              <a:rPr lang="en-AU" sz="2400" dirty="0" err="1"/>
              <a:t>RadioApp</a:t>
            </a:r>
            <a:r>
              <a:rPr lang="en-AU" sz="2400" dirty="0"/>
              <a:t> to allow access to all DAB+, AM &amp; FM stations via the app on smartphones, tablets etc to nearly 300 live and local Australian radio stations from around the country – public &amp; commercial</a:t>
            </a:r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endParaRPr lang="en-AU" sz="2400" dirty="0"/>
          </a:p>
          <a:p>
            <a:pPr marL="342900" indent="-342900" eaLnBrk="1" hangingPunct="1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AU" sz="2400" dirty="0"/>
              <a:t>Offering listeners another way of accessing radio</a:t>
            </a:r>
            <a:br>
              <a:rPr lang="en-AU" sz="2400" dirty="0"/>
            </a:br>
            <a:endParaRPr lang="en-AU" sz="2400" dirty="0"/>
          </a:p>
        </p:txBody>
      </p:sp>
      <p:pic>
        <p:nvPicPr>
          <p:cNvPr id="69637" name="Picture 1" descr="S:\MEDIA RELEASES (MEDIA, PR, SOCIAL)\2016\Industry App\RadioApp 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551" y="4508501"/>
            <a:ext cx="7096125" cy="1071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16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itle 2"/>
          <p:cNvSpPr>
            <a:spLocks noGrp="1"/>
          </p:cNvSpPr>
          <p:nvPr>
            <p:ph type="title"/>
          </p:nvPr>
        </p:nvSpPr>
        <p:spPr>
          <a:xfrm>
            <a:off x="1852614" y="260351"/>
            <a:ext cx="8707437" cy="684213"/>
          </a:xfrm>
        </p:spPr>
        <p:txBody>
          <a:bodyPr/>
          <a:lstStyle/>
          <a:p>
            <a:r>
              <a:rPr lang="en-AU" altLang="en-US" sz="3600" b="1"/>
              <a:t>RadioApp Launch  </a:t>
            </a:r>
          </a:p>
        </p:txBody>
      </p:sp>
      <p:pic>
        <p:nvPicPr>
          <p:cNvPr id="2" name="RADIO APP - 30 SEC COMMERCIAL for YOUTUBE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24000" y="838200"/>
            <a:ext cx="9144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0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41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 ppt theme">
  <a:themeElements>
    <a:clrScheme name="1_Office 主题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主题">
      <a:majorFont>
        <a:latin typeface="Arial"/>
        <a:ea typeface=""/>
        <a:cs typeface=""/>
      </a:majorFont>
      <a:minorFont>
        <a:latin typeface="方正粗倩简体"/>
        <a:ea typeface="方正粗倩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主题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428EDEDDED97040B522BE2D9DF14AF3" ma:contentTypeVersion="4" ma:contentTypeDescription="Create a new document." ma:contentTypeScope="" ma:versionID="52042347127793f4ed1d9f9ef4031ab6">
  <xsd:schema xmlns:xsd="http://www.w3.org/2001/XMLSchema" xmlns:xs="http://www.w3.org/2001/XMLSchema" xmlns:p="http://schemas.microsoft.com/office/2006/metadata/properties" xmlns:ns1="http://schemas.microsoft.com/sharepoint/v3" xmlns:ns2="129525e2-b174-457c-bdfd-a86a325a0ffd" xmlns:ns3="94ff9ed8-9548-47c4-93fb-45b848999018" targetNamespace="http://schemas.microsoft.com/office/2006/metadata/properties" ma:root="true" ma:fieldsID="06bb0e832a50954ed105cf34f8758365" ns1:_="" ns2:_="" ns3:_="">
    <xsd:import namespace="http://schemas.microsoft.com/sharepoint/v3"/>
    <xsd:import namespace="129525e2-b174-457c-bdfd-a86a325a0ffd"/>
    <xsd:import namespace="94ff9ed8-9548-47c4-93fb-45b848999018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1:PublishingStartDate" minOccurs="0"/>
                <xsd:element ref="ns1:PublishingExpirationDate" minOccurs="0"/>
                <xsd:element ref="ns3:Owning_x0020_Sec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 ma:readOnly="false">
      <xsd:simpleType>
        <xsd:restriction base="dms:Unknown"/>
      </xsd:simpleType>
    </xsd:element>
    <xsd:element name="PublishingExpirationDate" ma:index="12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 ma:readOnly="fals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9525e2-b174-457c-bdfd-a86a325a0ff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ff9ed8-9548-47c4-93fb-45b848999018" elementFormDefault="qualified">
    <xsd:import namespace="http://schemas.microsoft.com/office/2006/documentManagement/types"/>
    <xsd:import namespace="http://schemas.microsoft.com/office/infopath/2007/PartnerControls"/>
    <xsd:element name="Owning_x0020_Section" ma:index="13" nillable="true" ma:displayName="Owning Section" ma:internalName="Owning_x0020_Section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129525e2-b174-457c-bdfd-a86a325a0ffd">Q7CZYXP2W735-1035368955-557</_dlc_DocId>
    <_dlc_DocIdUrl xmlns="129525e2-b174-457c-bdfd-a86a325a0ffd">
      <Url>http://collaboration/organisation/cscd/RRC/MC/_layouts/15/DocIdRedir.aspx?ID=Q7CZYXP2W735-1035368955-557</Url>
      <Description>Q7CZYXP2W735-1035368955-557</Description>
    </_dlc_DocIdUrl>
    <Owning_x0020_Section xmlns="94ff9ed8-9548-47c4-93fb-45b848999018" xsi:nil="true"/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BEEB8B7-5942-4C4D-A654-BFF4A881C170}"/>
</file>

<file path=customXml/itemProps2.xml><?xml version="1.0" encoding="utf-8"?>
<ds:datastoreItem xmlns:ds="http://schemas.openxmlformats.org/officeDocument/2006/customXml" ds:itemID="{FE161B04-4922-4B7E-91C1-F1E21A50F72B}"/>
</file>

<file path=customXml/itemProps3.xml><?xml version="1.0" encoding="utf-8"?>
<ds:datastoreItem xmlns:ds="http://schemas.openxmlformats.org/officeDocument/2006/customXml" ds:itemID="{45D05FE2-6AC0-41BE-95F8-2661EAFCEDD9}"/>
</file>

<file path=customXml/itemProps4.xml><?xml version="1.0" encoding="utf-8"?>
<ds:datastoreItem xmlns:ds="http://schemas.openxmlformats.org/officeDocument/2006/customXml" ds:itemID="{C078D431-A6A9-4929-8978-C044EE446B34}"/>
</file>

<file path=docProps/app.xml><?xml version="1.0" encoding="utf-8"?>
<Properties xmlns="http://schemas.openxmlformats.org/officeDocument/2006/extended-properties" xmlns:vt="http://schemas.openxmlformats.org/officeDocument/2006/docPropsVTypes">
  <Template>CRA ppt theme</Template>
  <TotalTime>9401</TotalTime>
  <Words>149</Words>
  <Application>Microsoft Office PowerPoint</Application>
  <PresentationFormat>Widescreen</PresentationFormat>
  <Paragraphs>37</Paragraphs>
  <Slides>12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Microsoft YaHei</vt:lpstr>
      <vt:lpstr>ＭＳ Ｐゴシック</vt:lpstr>
      <vt:lpstr>SimSun</vt:lpstr>
      <vt:lpstr>SimSun</vt:lpstr>
      <vt:lpstr>Arial</vt:lpstr>
      <vt:lpstr>Calibri</vt:lpstr>
      <vt:lpstr>Wingdings</vt:lpstr>
      <vt:lpstr>方正粗倩简体</vt:lpstr>
      <vt:lpstr>CRA ppt theme</vt:lpstr>
      <vt:lpstr>Office Theme</vt:lpstr>
      <vt:lpstr>1_Office Theme</vt:lpstr>
      <vt:lpstr>PowerPoint Presentation</vt:lpstr>
      <vt:lpstr>Global audio renaissance with technology driving change  </vt:lpstr>
      <vt:lpstr>What does radio look like in 2018 </vt:lpstr>
      <vt:lpstr>DAB+ digital radio in Australia </vt:lpstr>
      <vt:lpstr>DAB+ digital radio listening growing </vt:lpstr>
      <vt:lpstr>DAB+ listening double via streaming </vt:lpstr>
      <vt:lpstr>Radio in Emergency </vt:lpstr>
      <vt:lpstr>RadioAPP   </vt:lpstr>
      <vt:lpstr>RadioApp Launch  </vt:lpstr>
      <vt:lpstr>Voice activated devices – Alexa </vt:lpstr>
      <vt:lpstr>Hybrid Radio – information delivery </vt:lpstr>
      <vt:lpstr>Radio must remain easily accessible: anywhere anytime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alice.curnow</dc:creator>
  <cp:lastModifiedBy>Joan Warner</cp:lastModifiedBy>
  <cp:revision>788</cp:revision>
  <cp:lastPrinted>2018-05-03T04:51:37Z</cp:lastPrinted>
  <dcterms:created xsi:type="dcterms:W3CDTF">2012-03-08T03:22:50Z</dcterms:created>
  <dcterms:modified xsi:type="dcterms:W3CDTF">2018-10-25T23:26:57Z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TC018754689991</vt:lpwstr>
  </property>
  <property fmtid="{D5CDD505-2E9C-101B-9397-08002B2CF9AE}" pid="3" name="_dlc_DocIdItemGuid">
    <vt:lpwstr>9a9c05cb-3d87-4302-b151-ee5e5849404c</vt:lpwstr>
  </property>
  <property fmtid="{D5CDD505-2E9C-101B-9397-08002B2CF9AE}" pid="4" name="ContentTypeId">
    <vt:lpwstr>0x010100B428EDEDDED97040B522BE2D9DF14AF3</vt:lpwstr>
  </property>
</Properties>
</file>